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2" r:id="rId6"/>
    <p:sldId id="261" r:id="rId7"/>
    <p:sldId id="268" r:id="rId8"/>
    <p:sldId id="27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19DA6B-02ED-42A0-9287-1E6DDD4532C7}">
  <a:tblStyle styleId="{F119DA6B-02ED-42A0-9287-1E6DDD4532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7c02a88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7c02a88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7c02a88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97c02a886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99cab23ed_4_2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99cab23ed_4_2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989133f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989133f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97c02a886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097c02a886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99cab23ed_4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99cab23ed_4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99cab23ed_4_1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099cab23ed_4_1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099cab23ed_4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099cab23ed_4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59896" y="1330150"/>
            <a:ext cx="3617700" cy="16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59896" y="3221288"/>
            <a:ext cx="36177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1"/>
          <p:cNvGrpSpPr/>
          <p:nvPr/>
        </p:nvGrpSpPr>
        <p:grpSpPr>
          <a:xfrm>
            <a:off x="1265868" y="549590"/>
            <a:ext cx="528885" cy="545802"/>
            <a:chOff x="-1507225" y="3988588"/>
            <a:chExt cx="575250" cy="593650"/>
          </a:xfrm>
        </p:grpSpPr>
        <p:sp>
          <p:nvSpPr>
            <p:cNvPr id="173" name="Google Shape;173;p21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1"/>
          <p:cNvSpPr/>
          <p:nvPr/>
        </p:nvSpPr>
        <p:spPr>
          <a:xfrm>
            <a:off x="8000289" y="43292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2124267" y="7937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752493" y="122777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038417" y="79373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7339115" y="42082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2275515" y="109540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714289" y="20306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21"/>
          <p:cNvGrpSpPr/>
          <p:nvPr/>
        </p:nvGrpSpPr>
        <p:grpSpPr>
          <a:xfrm>
            <a:off x="7711188" y="3642869"/>
            <a:ext cx="387316" cy="399705"/>
            <a:chOff x="-1507225" y="3988588"/>
            <a:chExt cx="575250" cy="593650"/>
          </a:xfrm>
        </p:grpSpPr>
        <p:sp>
          <p:nvSpPr>
            <p:cNvPr id="184" name="Google Shape;184;p21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21"/>
          <p:cNvGrpSpPr/>
          <p:nvPr/>
        </p:nvGrpSpPr>
        <p:grpSpPr>
          <a:xfrm>
            <a:off x="873882" y="1242578"/>
            <a:ext cx="387296" cy="396831"/>
            <a:chOff x="874000" y="1401213"/>
            <a:chExt cx="581875" cy="596200"/>
          </a:xfrm>
        </p:grpSpPr>
        <p:sp>
          <p:nvSpPr>
            <p:cNvPr id="188" name="Google Shape;188;p21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/>
          <p:nvPr/>
        </p:nvSpPr>
        <p:spPr>
          <a:xfrm>
            <a:off x="1501192" y="14121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2600868" y="691897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6592055" y="4001105"/>
            <a:ext cx="528916" cy="535303"/>
            <a:chOff x="-1988450" y="2592438"/>
            <a:chExt cx="550725" cy="557375"/>
          </a:xfrm>
        </p:grpSpPr>
        <p:sp>
          <p:nvSpPr>
            <p:cNvPr id="214" name="Google Shape;214;p21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rgbClr val="000000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7179692" y="38139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8227693" y="35572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711192" y="44141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8098490" y="316042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21"/>
          <p:cNvCxnSpPr>
            <a:stCxn id="225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1"/>
          <p:cNvCxnSpPr>
            <a:endCxn id="227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777629" y="4727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title" idx="2"/>
          </p:nvPr>
        </p:nvSpPr>
        <p:spPr>
          <a:xfrm>
            <a:off x="7486175" y="47515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2"/>
          <p:cNvCxnSpPr>
            <a:stCxn id="232" idx="3"/>
          </p:cNvCxnSpPr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2"/>
          <p:cNvCxnSpPr>
            <a:endCxn id="234" idx="1"/>
          </p:cNvCxnSpPr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2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60000" y="2422857"/>
            <a:ext cx="361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59896" y="3410236"/>
            <a:ext cx="36177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title" idx="3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4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829750" y="3058380"/>
            <a:ext cx="23085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/>
          </p:nvPr>
        </p:nvSpPr>
        <p:spPr>
          <a:xfrm>
            <a:off x="4829761" y="1235428"/>
            <a:ext cx="23085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4829761" y="1624630"/>
            <a:ext cx="23085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5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6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6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6"/>
          <p:cNvSpPr txBox="1">
            <a:spLocks noGrp="1"/>
          </p:cNvSpPr>
          <p:nvPr>
            <p:ph type="title" idx="2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3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7" name="Google Shape;57;p8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8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8"/>
          <p:cNvSpPr txBox="1">
            <a:spLocks noGrp="1"/>
          </p:cNvSpPr>
          <p:nvPr>
            <p:ph type="title" idx="2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 idx="3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9"/>
          <p:cNvSpPr txBox="1">
            <a:spLocks noGrp="1"/>
          </p:cNvSpPr>
          <p:nvPr>
            <p:ph type="title" idx="2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 idx="3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869400" y="549600"/>
            <a:ext cx="25602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2"/>
          </p:nvPr>
        </p:nvSpPr>
        <p:spPr>
          <a:xfrm>
            <a:off x="1959525" y="762750"/>
            <a:ext cx="23073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959525" y="1151939"/>
            <a:ext cx="23073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/>
          </p:nvPr>
        </p:nvSpPr>
        <p:spPr>
          <a:xfrm>
            <a:off x="1959525" y="2042145"/>
            <a:ext cx="23073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5"/>
          </p:nvPr>
        </p:nvSpPr>
        <p:spPr>
          <a:xfrm>
            <a:off x="1959525" y="2431334"/>
            <a:ext cx="23073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/>
          </p:nvPr>
        </p:nvSpPr>
        <p:spPr>
          <a:xfrm>
            <a:off x="1959525" y="3321540"/>
            <a:ext cx="23073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1959525" y="3710729"/>
            <a:ext cx="23073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9" hasCustomPrompt="1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cxnSp>
        <p:nvCxnSpPr>
          <p:cNvPr id="93" name="Google Shape;93;p13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3"/>
          <p:cNvSpPr txBox="1">
            <a:spLocks noGrp="1"/>
          </p:cNvSpPr>
          <p:nvPr>
            <p:ph type="title" idx="13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4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4741200" y="547825"/>
            <a:ext cx="3254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4307400" y="549600"/>
            <a:ext cx="4122300" cy="40548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4670100" y="3443475"/>
            <a:ext cx="35433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illustrations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67" name="Google Shape;167;p20"/>
          <p:cNvCxnSpPr/>
          <p:nvPr/>
        </p:nvCxnSpPr>
        <p:spPr>
          <a:xfrm>
            <a:off x="1390725" y="430650"/>
            <a:ext cx="70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723675" y="4712850"/>
            <a:ext cx="659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0"/>
          <p:cNvSpPr txBox="1">
            <a:spLocks noGrp="1"/>
          </p:cNvSpPr>
          <p:nvPr>
            <p:ph type="title" idx="2"/>
          </p:nvPr>
        </p:nvSpPr>
        <p:spPr>
          <a:xfrm>
            <a:off x="625229" y="320375"/>
            <a:ext cx="7953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 idx="3"/>
          </p:nvPr>
        </p:nvSpPr>
        <p:spPr>
          <a:xfrm>
            <a:off x="7333775" y="4599150"/>
            <a:ext cx="1176000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/>
              <a:buNone/>
              <a:defRPr sz="1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ndal"/>
              <a:buNone/>
              <a:defRPr sz="3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4307675" y="1063650"/>
            <a:ext cx="4122300" cy="30162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t="3789" b="3789"/>
          <a:stretch/>
        </p:blipFill>
        <p:spPr>
          <a:xfrm>
            <a:off x="714300" y="1015563"/>
            <a:ext cx="3318600" cy="3067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2" name="Google Shape;252;p26"/>
          <p:cNvGrpSpPr/>
          <p:nvPr/>
        </p:nvGrpSpPr>
        <p:grpSpPr>
          <a:xfrm>
            <a:off x="2971240" y="772723"/>
            <a:ext cx="554410" cy="568059"/>
            <a:chOff x="874000" y="1401213"/>
            <a:chExt cx="581875" cy="596200"/>
          </a:xfrm>
        </p:grpSpPr>
        <p:sp>
          <p:nvSpPr>
            <p:cNvPr id="253" name="Google Shape;253;p26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722895" y="4250095"/>
            <a:ext cx="289020" cy="292510"/>
            <a:chOff x="-1988450" y="2592438"/>
            <a:chExt cx="550725" cy="557375"/>
          </a:xfrm>
        </p:grpSpPr>
        <p:sp>
          <p:nvSpPr>
            <p:cNvPr id="277" name="Google Shape;277;p26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6"/>
          <p:cNvSpPr/>
          <p:nvPr/>
        </p:nvSpPr>
        <p:spPr>
          <a:xfrm>
            <a:off x="3881067" y="2099691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2439472" y="694081"/>
            <a:ext cx="80616" cy="80616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1594467" y="4323634"/>
            <a:ext cx="51167" cy="51199"/>
          </a:xfrm>
          <a:custGeom>
            <a:avLst/>
            <a:gdLst/>
            <a:ahLst/>
            <a:cxnLst/>
            <a:rect l="l" t="t" r="r" b="b"/>
            <a:pathLst>
              <a:path w="1635" h="1636" fill="none" extrusionOk="0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3773831" y="44568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1029444" y="4372535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1025619" y="1418594"/>
            <a:ext cx="58209" cy="58209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6842779" y="721566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7931022" y="4402993"/>
            <a:ext cx="80616" cy="80616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136767" y="4136459"/>
            <a:ext cx="51167" cy="51199"/>
          </a:xfrm>
          <a:custGeom>
            <a:avLst/>
            <a:gdLst/>
            <a:ahLst/>
            <a:cxnLst/>
            <a:rect l="l" t="t" r="r" b="b"/>
            <a:pathLst>
              <a:path w="1635" h="1636" fill="none" extrusionOk="0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6263472" y="4282643"/>
            <a:ext cx="80616" cy="80616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4885756" y="6940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372457" y="774698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670502" y="3855377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5682752" y="43358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6036064" y="633452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3187927" y="16828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723677" y="16828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 rot="2920747">
            <a:off x="2483540" y="4133734"/>
            <a:ext cx="420626" cy="430987"/>
            <a:chOff x="874000" y="1401213"/>
            <a:chExt cx="581875" cy="596200"/>
          </a:xfrm>
        </p:grpSpPr>
        <p:sp>
          <p:nvSpPr>
            <p:cNvPr id="301" name="Google Shape;301;p26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6"/>
          <p:cNvSpPr txBox="1">
            <a:spLocks noGrp="1"/>
          </p:cNvSpPr>
          <p:nvPr>
            <p:ph type="title" idx="2"/>
          </p:nvPr>
        </p:nvSpPr>
        <p:spPr>
          <a:xfrm>
            <a:off x="430823" y="320375"/>
            <a:ext cx="989706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93F48C9-FCF5-9589-B1DE-F71AD01A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4" y="2085671"/>
            <a:ext cx="3580952" cy="926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>
            <a:spLocks noGrp="1"/>
          </p:cNvSpPr>
          <p:nvPr>
            <p:ph type="title" idx="13"/>
          </p:nvPr>
        </p:nvSpPr>
        <p:spPr>
          <a:xfrm>
            <a:off x="462344" y="320375"/>
            <a:ext cx="958185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  <p:sp>
        <p:nvSpPr>
          <p:cNvPr id="363" name="Google Shape;363;p28"/>
          <p:cNvSpPr/>
          <p:nvPr/>
        </p:nvSpPr>
        <p:spPr>
          <a:xfrm>
            <a:off x="714300" y="549600"/>
            <a:ext cx="4122300" cy="40548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1078075" y="2229478"/>
            <a:ext cx="719100" cy="719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1078075" y="3508868"/>
            <a:ext cx="719100" cy="719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2"/>
          </p:nvPr>
        </p:nvSpPr>
        <p:spPr>
          <a:xfrm>
            <a:off x="1969913" y="1076589"/>
            <a:ext cx="1296423" cy="46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 QUE É?</a:t>
            </a:r>
            <a:endParaRPr sz="1800" dirty="0"/>
          </a:p>
        </p:txBody>
      </p:sp>
      <p:sp>
        <p:nvSpPr>
          <p:cNvPr id="369" name="Google Shape;369;p28"/>
          <p:cNvSpPr/>
          <p:nvPr/>
        </p:nvSpPr>
        <p:spPr>
          <a:xfrm>
            <a:off x="1078075" y="950087"/>
            <a:ext cx="719100" cy="719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 idx="3"/>
          </p:nvPr>
        </p:nvSpPr>
        <p:spPr>
          <a:xfrm>
            <a:off x="1078075" y="109470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title" idx="4"/>
          </p:nvPr>
        </p:nvSpPr>
        <p:spPr>
          <a:xfrm>
            <a:off x="1932815" y="2295197"/>
            <a:ext cx="2510998" cy="719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QUAIS SENTIMENTOS GERA / COMO CHEGOU?</a:t>
            </a:r>
            <a:endParaRPr sz="1800" dirty="0"/>
          </a:p>
        </p:txBody>
      </p:sp>
      <p:sp>
        <p:nvSpPr>
          <p:cNvPr id="373" name="Google Shape;373;p28"/>
          <p:cNvSpPr txBox="1">
            <a:spLocks noGrp="1"/>
          </p:cNvSpPr>
          <p:nvPr>
            <p:ph type="title" idx="6"/>
          </p:nvPr>
        </p:nvSpPr>
        <p:spPr>
          <a:xfrm>
            <a:off x="1078075" y="237409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title" idx="7"/>
          </p:nvPr>
        </p:nvSpPr>
        <p:spPr>
          <a:xfrm>
            <a:off x="2019934" y="3698811"/>
            <a:ext cx="1228056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</a:t>
            </a:r>
            <a:endParaRPr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title" idx="9"/>
          </p:nvPr>
        </p:nvSpPr>
        <p:spPr>
          <a:xfrm>
            <a:off x="1078075" y="3653480"/>
            <a:ext cx="7191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77" name="Google Shape;377;p28"/>
          <p:cNvPicPr preferRelativeResize="0"/>
          <p:nvPr/>
        </p:nvPicPr>
        <p:blipFill rotWithShape="1">
          <a:blip r:embed="rId3">
            <a:alphaModFix/>
          </a:blip>
          <a:srcRect b="7859"/>
          <a:stretch/>
        </p:blipFill>
        <p:spPr>
          <a:xfrm>
            <a:off x="5266925" y="1541100"/>
            <a:ext cx="3325276" cy="30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/>
          <p:nvPr/>
        </p:nvSpPr>
        <p:spPr>
          <a:xfrm>
            <a:off x="5771952" y="66633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5292477" y="13997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5413529" y="16463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5088556" y="2298840"/>
            <a:ext cx="528885" cy="545802"/>
            <a:chOff x="-1507225" y="3988588"/>
            <a:chExt cx="575250" cy="593650"/>
          </a:xfrm>
        </p:grpSpPr>
        <p:sp>
          <p:nvSpPr>
            <p:cNvPr id="382" name="Google Shape;382;p28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8"/>
          <p:cNvSpPr/>
          <p:nvPr/>
        </p:nvSpPr>
        <p:spPr>
          <a:xfrm>
            <a:off x="5088552" y="43092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"/>
          <p:cNvSpPr/>
          <p:nvPr/>
        </p:nvSpPr>
        <p:spPr>
          <a:xfrm>
            <a:off x="4939256" y="20368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5617454" y="409568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8"/>
          <p:cNvSpPr/>
          <p:nvPr/>
        </p:nvSpPr>
        <p:spPr>
          <a:xfrm>
            <a:off x="5030643" y="333383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5825127" y="3102014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8177877" y="1997764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/>
          <p:nvPr/>
        </p:nvSpPr>
        <p:spPr>
          <a:xfrm>
            <a:off x="4307675" y="1063638"/>
            <a:ext cx="4122300" cy="30162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7208900" y="1411961"/>
            <a:ext cx="968700" cy="968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4559975" y="2510236"/>
            <a:ext cx="3617700" cy="96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GASTRONOMIA?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0" name="Google Shape;400;p29"/>
          <p:cNvSpPr txBox="1">
            <a:spLocks noGrp="1"/>
          </p:cNvSpPr>
          <p:nvPr>
            <p:ph type="title" idx="2"/>
          </p:nvPr>
        </p:nvSpPr>
        <p:spPr>
          <a:xfrm>
            <a:off x="7208900" y="1643715"/>
            <a:ext cx="9687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l="5824" t="14096" r="12026"/>
          <a:stretch/>
        </p:blipFill>
        <p:spPr>
          <a:xfrm>
            <a:off x="830975" y="1196625"/>
            <a:ext cx="2832526" cy="2961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9"/>
          <p:cNvGrpSpPr/>
          <p:nvPr/>
        </p:nvGrpSpPr>
        <p:grpSpPr>
          <a:xfrm>
            <a:off x="3457185" y="1034166"/>
            <a:ext cx="387325" cy="392002"/>
            <a:chOff x="-1988450" y="2592438"/>
            <a:chExt cx="550725" cy="557375"/>
          </a:xfrm>
        </p:grpSpPr>
        <p:sp>
          <p:nvSpPr>
            <p:cNvPr id="403" name="Google Shape;403;p29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636056" y="4017115"/>
            <a:ext cx="528885" cy="545802"/>
            <a:chOff x="-1507225" y="3988588"/>
            <a:chExt cx="575250" cy="593650"/>
          </a:xfrm>
        </p:grpSpPr>
        <p:sp>
          <p:nvSpPr>
            <p:cNvPr id="410" name="Google Shape;410;p29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9"/>
          <p:cNvSpPr/>
          <p:nvPr/>
        </p:nvSpPr>
        <p:spPr>
          <a:xfrm>
            <a:off x="3909077" y="196158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1552352" y="43220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786802" y="11164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2863102" y="753114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542452" y="389608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1706256" y="1497097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786802" y="256807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1648004" y="94388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3398929" y="70363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2375829" y="432203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4078229" y="27389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1122706" y="198212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3844504" y="432203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4078231" y="360192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2383831" y="792197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1210281" y="4061147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3"/>
          </p:nvPr>
        </p:nvSpPr>
        <p:spPr>
          <a:xfrm>
            <a:off x="465992" y="320375"/>
            <a:ext cx="954537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/>
          <p:nvPr/>
        </p:nvSpPr>
        <p:spPr>
          <a:xfrm>
            <a:off x="714300" y="1063650"/>
            <a:ext cx="4122300" cy="30162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title"/>
          </p:nvPr>
        </p:nvSpPr>
        <p:spPr>
          <a:xfrm>
            <a:off x="990175" y="1241200"/>
            <a:ext cx="3582000" cy="8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GASTRONOMIA</a:t>
            </a:r>
            <a:endParaRPr dirty="0"/>
          </a:p>
        </p:txBody>
      </p:sp>
      <p:sp>
        <p:nvSpPr>
          <p:cNvPr id="437" name="Google Shape;437;p30"/>
          <p:cNvSpPr txBox="1">
            <a:spLocks noGrp="1"/>
          </p:cNvSpPr>
          <p:nvPr>
            <p:ph type="subTitle" idx="1"/>
          </p:nvPr>
        </p:nvSpPr>
        <p:spPr>
          <a:xfrm>
            <a:off x="990175" y="2213250"/>
            <a:ext cx="35181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andal"/>
                <a:ea typeface="Calibri" panose="020F0502020204030204" pitchFamily="34" charset="0"/>
              </a:rPr>
              <a:t>A gastronomia é uma expressão cultural que une ingredientes, sabores, técnicas e tradições de diversas regiões do mundo. </a:t>
            </a:r>
            <a:endParaRPr dirty="0">
              <a:latin typeface="Candal"/>
            </a:endParaRPr>
          </a:p>
        </p:txBody>
      </p: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424" y="911378"/>
            <a:ext cx="3320776" cy="33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/>
          <p:nvPr/>
        </p:nvSpPr>
        <p:spPr>
          <a:xfrm>
            <a:off x="5121854" y="4323641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2439472" y="694081"/>
            <a:ext cx="80616" cy="80616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594467" y="4323634"/>
            <a:ext cx="51167" cy="51199"/>
          </a:xfrm>
          <a:custGeom>
            <a:avLst/>
            <a:gdLst/>
            <a:ahLst/>
            <a:cxnLst/>
            <a:rect l="l" t="t" r="r" b="b"/>
            <a:pathLst>
              <a:path w="1635" h="1636" fill="none" extrusionOk="0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6842779" y="721566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7687267" y="1545284"/>
            <a:ext cx="51167" cy="51199"/>
          </a:xfrm>
          <a:custGeom>
            <a:avLst/>
            <a:gdLst/>
            <a:ahLst/>
            <a:cxnLst/>
            <a:rect l="l" t="t" r="r" b="b"/>
            <a:pathLst>
              <a:path w="1635" h="1636" fill="none" extrusionOk="0">
                <a:moveTo>
                  <a:pt x="1635" y="818"/>
                </a:moveTo>
                <a:cubicBezTo>
                  <a:pt x="1635" y="1268"/>
                  <a:pt x="1267" y="1635"/>
                  <a:pt x="817" y="1635"/>
                </a:cubicBezTo>
                <a:cubicBezTo>
                  <a:pt x="368" y="1635"/>
                  <a:pt x="0" y="1268"/>
                  <a:pt x="0" y="818"/>
                </a:cubicBezTo>
                <a:cubicBezTo>
                  <a:pt x="0" y="368"/>
                  <a:pt x="368" y="1"/>
                  <a:pt x="817" y="1"/>
                </a:cubicBezTo>
                <a:cubicBezTo>
                  <a:pt x="1267" y="1"/>
                  <a:pt x="1635" y="368"/>
                  <a:pt x="1635" y="818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6683622" y="4356043"/>
            <a:ext cx="80616" cy="80616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4885756" y="6940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8266807" y="860823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3585156" y="423213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5121857" y="2213248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7652327" y="9274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0"/>
          <p:cNvGrpSpPr/>
          <p:nvPr/>
        </p:nvGrpSpPr>
        <p:grpSpPr>
          <a:xfrm>
            <a:off x="7930060" y="1184316"/>
            <a:ext cx="387325" cy="392002"/>
            <a:chOff x="-1988450" y="2592438"/>
            <a:chExt cx="550725" cy="557375"/>
          </a:xfrm>
        </p:grpSpPr>
        <p:sp>
          <p:nvSpPr>
            <p:cNvPr id="451" name="Google Shape;451;p30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0"/>
          <p:cNvGrpSpPr/>
          <p:nvPr/>
        </p:nvGrpSpPr>
        <p:grpSpPr>
          <a:xfrm>
            <a:off x="5432906" y="3890840"/>
            <a:ext cx="528885" cy="545802"/>
            <a:chOff x="-1507225" y="3988588"/>
            <a:chExt cx="575250" cy="593650"/>
          </a:xfrm>
        </p:grpSpPr>
        <p:sp>
          <p:nvSpPr>
            <p:cNvPr id="458" name="Google Shape;458;p30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0"/>
          <p:cNvSpPr/>
          <p:nvPr/>
        </p:nvSpPr>
        <p:spPr>
          <a:xfrm>
            <a:off x="5438927" y="6940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5086615" y="9274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6972127" y="41930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0"/>
          <p:cNvSpPr/>
          <p:nvPr/>
        </p:nvSpPr>
        <p:spPr>
          <a:xfrm>
            <a:off x="4195177" y="428263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0"/>
          <p:cNvSpPr/>
          <p:nvPr/>
        </p:nvSpPr>
        <p:spPr>
          <a:xfrm>
            <a:off x="3262977" y="54958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0"/>
          <p:cNvSpPr/>
          <p:nvPr/>
        </p:nvSpPr>
        <p:spPr>
          <a:xfrm>
            <a:off x="1506352" y="5924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0"/>
          <p:cNvSpPr/>
          <p:nvPr/>
        </p:nvSpPr>
        <p:spPr>
          <a:xfrm>
            <a:off x="2114652" y="433582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/>
          <p:nvPr/>
        </p:nvSpPr>
        <p:spPr>
          <a:xfrm>
            <a:off x="7892827" y="42355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title" idx="2"/>
          </p:nvPr>
        </p:nvSpPr>
        <p:spPr>
          <a:xfrm>
            <a:off x="474785" y="320375"/>
            <a:ext cx="945744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2"/>
          <p:cNvSpPr txBox="1">
            <a:spLocks noGrp="1"/>
          </p:cNvSpPr>
          <p:nvPr>
            <p:ph type="title" idx="5"/>
          </p:nvPr>
        </p:nvSpPr>
        <p:spPr>
          <a:xfrm>
            <a:off x="497540" y="320375"/>
            <a:ext cx="922989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  <p:sp>
        <p:nvSpPr>
          <p:cNvPr id="582" name="Google Shape;582;p32"/>
          <p:cNvSpPr/>
          <p:nvPr/>
        </p:nvSpPr>
        <p:spPr>
          <a:xfrm>
            <a:off x="4307400" y="1063650"/>
            <a:ext cx="4122300" cy="30162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/>
          <p:nvPr/>
        </p:nvSpPr>
        <p:spPr>
          <a:xfrm>
            <a:off x="7315900" y="2906278"/>
            <a:ext cx="799200" cy="799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2"/>
          <p:cNvSpPr/>
          <p:nvPr/>
        </p:nvSpPr>
        <p:spPr>
          <a:xfrm>
            <a:off x="7315911" y="1472528"/>
            <a:ext cx="799200" cy="799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2"/>
          <p:cNvSpPr txBox="1">
            <a:spLocks noGrp="1"/>
          </p:cNvSpPr>
          <p:nvPr>
            <p:ph type="title" idx="4"/>
          </p:nvPr>
        </p:nvSpPr>
        <p:spPr>
          <a:xfrm>
            <a:off x="714300" y="537275"/>
            <a:ext cx="29499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6" name="Google Shape;586;p32"/>
          <p:cNvSpPr txBox="1">
            <a:spLocks noGrp="1"/>
          </p:cNvSpPr>
          <p:nvPr>
            <p:ph type="title"/>
          </p:nvPr>
        </p:nvSpPr>
        <p:spPr>
          <a:xfrm>
            <a:off x="4829750" y="2669178"/>
            <a:ext cx="23085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CONFIABILIDADE</a:t>
            </a:r>
            <a:endParaRPr dirty="0"/>
          </a:p>
        </p:txBody>
      </p:sp>
      <p:sp>
        <p:nvSpPr>
          <p:cNvPr id="587" name="Google Shape;587;p32"/>
          <p:cNvSpPr txBox="1">
            <a:spLocks noGrp="1"/>
          </p:cNvSpPr>
          <p:nvPr>
            <p:ph type="subTitle" idx="1"/>
          </p:nvPr>
        </p:nvSpPr>
        <p:spPr>
          <a:xfrm>
            <a:off x="4542879" y="3058380"/>
            <a:ext cx="2595371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 executar a gastronomia eu aplico a confiabilidade, pois a minha reputação está em jogo.</a:t>
            </a:r>
          </a:p>
        </p:txBody>
      </p:sp>
      <p:grpSp>
        <p:nvGrpSpPr>
          <p:cNvPr id="588" name="Google Shape;588;p32"/>
          <p:cNvGrpSpPr/>
          <p:nvPr/>
        </p:nvGrpSpPr>
        <p:grpSpPr>
          <a:xfrm>
            <a:off x="7466572" y="3129045"/>
            <a:ext cx="497855" cy="353681"/>
            <a:chOff x="4684863" y="2606775"/>
            <a:chExt cx="459700" cy="326575"/>
          </a:xfrm>
        </p:grpSpPr>
        <p:sp>
          <p:nvSpPr>
            <p:cNvPr id="589" name="Google Shape;589;p32"/>
            <p:cNvSpPr/>
            <p:nvPr/>
          </p:nvSpPr>
          <p:spPr>
            <a:xfrm>
              <a:off x="4723638" y="2753675"/>
              <a:ext cx="99125" cy="99125"/>
            </a:xfrm>
            <a:custGeom>
              <a:avLst/>
              <a:gdLst/>
              <a:ahLst/>
              <a:cxnLst/>
              <a:rect l="l" t="t" r="r" b="b"/>
              <a:pathLst>
                <a:path w="3965" h="3965" extrusionOk="0">
                  <a:moveTo>
                    <a:pt x="1328" y="535"/>
                  </a:moveTo>
                  <a:cubicBezTo>
                    <a:pt x="1328" y="673"/>
                    <a:pt x="1345" y="811"/>
                    <a:pt x="1362" y="931"/>
                  </a:cubicBezTo>
                  <a:lnTo>
                    <a:pt x="535" y="1758"/>
                  </a:lnTo>
                  <a:lnTo>
                    <a:pt x="535" y="1259"/>
                  </a:lnTo>
                  <a:cubicBezTo>
                    <a:pt x="535" y="862"/>
                    <a:pt x="862" y="535"/>
                    <a:pt x="1259" y="535"/>
                  </a:cubicBezTo>
                  <a:close/>
                  <a:moveTo>
                    <a:pt x="2706" y="535"/>
                  </a:moveTo>
                  <a:cubicBezTo>
                    <a:pt x="3102" y="535"/>
                    <a:pt x="3430" y="862"/>
                    <a:pt x="3430" y="1259"/>
                  </a:cubicBezTo>
                  <a:lnTo>
                    <a:pt x="3430" y="1913"/>
                  </a:lnTo>
                  <a:cubicBezTo>
                    <a:pt x="3378" y="1913"/>
                    <a:pt x="3327" y="1931"/>
                    <a:pt x="3292" y="1931"/>
                  </a:cubicBezTo>
                  <a:cubicBezTo>
                    <a:pt x="2517" y="1931"/>
                    <a:pt x="1879" y="1310"/>
                    <a:pt x="1862" y="535"/>
                  </a:cubicBezTo>
                  <a:close/>
                  <a:moveTo>
                    <a:pt x="1586" y="1483"/>
                  </a:moveTo>
                  <a:cubicBezTo>
                    <a:pt x="1689" y="1655"/>
                    <a:pt x="1810" y="1827"/>
                    <a:pt x="1965" y="1965"/>
                  </a:cubicBezTo>
                  <a:lnTo>
                    <a:pt x="724" y="3206"/>
                  </a:lnTo>
                  <a:cubicBezTo>
                    <a:pt x="604" y="3068"/>
                    <a:pt x="535" y="2896"/>
                    <a:pt x="535" y="2706"/>
                  </a:cubicBezTo>
                  <a:lnTo>
                    <a:pt x="535" y="2517"/>
                  </a:lnTo>
                  <a:lnTo>
                    <a:pt x="1586" y="1483"/>
                  </a:lnTo>
                  <a:close/>
                  <a:moveTo>
                    <a:pt x="2430" y="2258"/>
                  </a:moveTo>
                  <a:cubicBezTo>
                    <a:pt x="2689" y="2396"/>
                    <a:pt x="2982" y="2465"/>
                    <a:pt x="3292" y="2465"/>
                  </a:cubicBezTo>
                  <a:lnTo>
                    <a:pt x="3430" y="2465"/>
                  </a:lnTo>
                  <a:lnTo>
                    <a:pt x="3430" y="2706"/>
                  </a:lnTo>
                  <a:cubicBezTo>
                    <a:pt x="3430" y="3102"/>
                    <a:pt x="3102" y="3430"/>
                    <a:pt x="2706" y="3430"/>
                  </a:cubicBezTo>
                  <a:lnTo>
                    <a:pt x="1259" y="3430"/>
                  </a:lnTo>
                  <a:lnTo>
                    <a:pt x="2430" y="2258"/>
                  </a:lnTo>
                  <a:close/>
                  <a:moveTo>
                    <a:pt x="1259" y="1"/>
                  </a:moveTo>
                  <a:cubicBezTo>
                    <a:pt x="569" y="1"/>
                    <a:pt x="1" y="569"/>
                    <a:pt x="1" y="1259"/>
                  </a:cubicBezTo>
                  <a:lnTo>
                    <a:pt x="1" y="2706"/>
                  </a:lnTo>
                  <a:cubicBezTo>
                    <a:pt x="1" y="3413"/>
                    <a:pt x="569" y="3964"/>
                    <a:pt x="1259" y="3964"/>
                  </a:cubicBezTo>
                  <a:lnTo>
                    <a:pt x="2706" y="3964"/>
                  </a:lnTo>
                  <a:cubicBezTo>
                    <a:pt x="3413" y="3964"/>
                    <a:pt x="3964" y="3413"/>
                    <a:pt x="3964" y="2706"/>
                  </a:cubicBezTo>
                  <a:lnTo>
                    <a:pt x="3964" y="1259"/>
                  </a:lnTo>
                  <a:cubicBezTo>
                    <a:pt x="3964" y="569"/>
                    <a:pt x="3413" y="1"/>
                    <a:pt x="2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010988" y="2763575"/>
              <a:ext cx="96525" cy="87925"/>
            </a:xfrm>
            <a:custGeom>
              <a:avLst/>
              <a:gdLst/>
              <a:ahLst/>
              <a:cxnLst/>
              <a:rect l="l" t="t" r="r" b="b"/>
              <a:pathLst>
                <a:path w="3861" h="3517" extrusionOk="0">
                  <a:moveTo>
                    <a:pt x="1931" y="535"/>
                  </a:moveTo>
                  <a:cubicBezTo>
                    <a:pt x="2258" y="535"/>
                    <a:pt x="2551" y="656"/>
                    <a:pt x="2792" y="897"/>
                  </a:cubicBezTo>
                  <a:cubicBezTo>
                    <a:pt x="2879" y="983"/>
                    <a:pt x="2965" y="1087"/>
                    <a:pt x="3016" y="1207"/>
                  </a:cubicBezTo>
                  <a:cubicBezTo>
                    <a:pt x="2879" y="1242"/>
                    <a:pt x="2758" y="1293"/>
                    <a:pt x="2637" y="1345"/>
                  </a:cubicBezTo>
                  <a:lnTo>
                    <a:pt x="1827" y="535"/>
                  </a:lnTo>
                  <a:close/>
                  <a:moveTo>
                    <a:pt x="1259" y="725"/>
                  </a:moveTo>
                  <a:lnTo>
                    <a:pt x="2172" y="1638"/>
                  </a:lnTo>
                  <a:cubicBezTo>
                    <a:pt x="2086" y="1707"/>
                    <a:pt x="2017" y="1759"/>
                    <a:pt x="1948" y="1845"/>
                  </a:cubicBezTo>
                  <a:cubicBezTo>
                    <a:pt x="1896" y="1879"/>
                    <a:pt x="1845" y="1931"/>
                    <a:pt x="1810" y="1983"/>
                  </a:cubicBezTo>
                  <a:lnTo>
                    <a:pt x="897" y="1087"/>
                  </a:lnTo>
                  <a:cubicBezTo>
                    <a:pt x="949" y="1018"/>
                    <a:pt x="1000" y="949"/>
                    <a:pt x="1069" y="897"/>
                  </a:cubicBezTo>
                  <a:cubicBezTo>
                    <a:pt x="1121" y="828"/>
                    <a:pt x="1190" y="776"/>
                    <a:pt x="1259" y="725"/>
                  </a:cubicBezTo>
                  <a:close/>
                  <a:moveTo>
                    <a:pt x="707" y="1655"/>
                  </a:moveTo>
                  <a:lnTo>
                    <a:pt x="1500" y="2448"/>
                  </a:lnTo>
                  <a:cubicBezTo>
                    <a:pt x="1431" y="2569"/>
                    <a:pt x="1379" y="2689"/>
                    <a:pt x="1345" y="2827"/>
                  </a:cubicBezTo>
                  <a:cubicBezTo>
                    <a:pt x="1241" y="2775"/>
                    <a:pt x="1138" y="2706"/>
                    <a:pt x="1069" y="2620"/>
                  </a:cubicBezTo>
                  <a:cubicBezTo>
                    <a:pt x="793" y="2345"/>
                    <a:pt x="690" y="2000"/>
                    <a:pt x="707" y="1655"/>
                  </a:cubicBezTo>
                  <a:close/>
                  <a:moveTo>
                    <a:pt x="3137" y="1724"/>
                  </a:moveTo>
                  <a:lnTo>
                    <a:pt x="3137" y="1724"/>
                  </a:lnTo>
                  <a:cubicBezTo>
                    <a:pt x="3154" y="2052"/>
                    <a:pt x="3034" y="2379"/>
                    <a:pt x="2792" y="2620"/>
                  </a:cubicBezTo>
                  <a:cubicBezTo>
                    <a:pt x="2552" y="2860"/>
                    <a:pt x="2238" y="2967"/>
                    <a:pt x="1932" y="2967"/>
                  </a:cubicBezTo>
                  <a:cubicBezTo>
                    <a:pt x="1908" y="2967"/>
                    <a:pt x="1885" y="2966"/>
                    <a:pt x="1862" y="2965"/>
                  </a:cubicBezTo>
                  <a:cubicBezTo>
                    <a:pt x="1948" y="2689"/>
                    <a:pt x="2103" y="2431"/>
                    <a:pt x="2327" y="2224"/>
                  </a:cubicBezTo>
                  <a:cubicBezTo>
                    <a:pt x="2551" y="1983"/>
                    <a:pt x="2827" y="1828"/>
                    <a:pt x="3137" y="1724"/>
                  </a:cubicBezTo>
                  <a:close/>
                  <a:moveTo>
                    <a:pt x="1931" y="1"/>
                  </a:moveTo>
                  <a:cubicBezTo>
                    <a:pt x="1448" y="1"/>
                    <a:pt x="1017" y="173"/>
                    <a:pt x="690" y="501"/>
                  </a:cubicBezTo>
                  <a:cubicBezTo>
                    <a:pt x="1" y="1190"/>
                    <a:pt x="1" y="2310"/>
                    <a:pt x="690" y="2999"/>
                  </a:cubicBezTo>
                  <a:cubicBezTo>
                    <a:pt x="1017" y="3344"/>
                    <a:pt x="1483" y="3516"/>
                    <a:pt x="1931" y="3516"/>
                  </a:cubicBezTo>
                  <a:cubicBezTo>
                    <a:pt x="2379" y="3516"/>
                    <a:pt x="2827" y="3344"/>
                    <a:pt x="3172" y="2999"/>
                  </a:cubicBezTo>
                  <a:cubicBezTo>
                    <a:pt x="3861" y="2310"/>
                    <a:pt x="3861" y="1190"/>
                    <a:pt x="3172" y="501"/>
                  </a:cubicBezTo>
                  <a:cubicBezTo>
                    <a:pt x="2844" y="173"/>
                    <a:pt x="2396" y="1"/>
                    <a:pt x="1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4684863" y="2716625"/>
              <a:ext cx="459700" cy="216725"/>
            </a:xfrm>
            <a:custGeom>
              <a:avLst/>
              <a:gdLst/>
              <a:ahLst/>
              <a:cxnLst/>
              <a:rect l="l" t="t" r="r" b="b"/>
              <a:pathLst>
                <a:path w="18388" h="8669" extrusionOk="0">
                  <a:moveTo>
                    <a:pt x="8824" y="535"/>
                  </a:moveTo>
                  <a:cubicBezTo>
                    <a:pt x="8893" y="535"/>
                    <a:pt x="8944" y="569"/>
                    <a:pt x="9013" y="604"/>
                  </a:cubicBezTo>
                  <a:cubicBezTo>
                    <a:pt x="8979" y="690"/>
                    <a:pt x="8962" y="793"/>
                    <a:pt x="8962" y="897"/>
                  </a:cubicBezTo>
                  <a:cubicBezTo>
                    <a:pt x="8962" y="914"/>
                    <a:pt x="8962" y="931"/>
                    <a:pt x="8962" y="948"/>
                  </a:cubicBezTo>
                  <a:cubicBezTo>
                    <a:pt x="8910" y="983"/>
                    <a:pt x="8858" y="1000"/>
                    <a:pt x="8807" y="1035"/>
                  </a:cubicBezTo>
                  <a:cubicBezTo>
                    <a:pt x="8703" y="966"/>
                    <a:pt x="8583" y="914"/>
                    <a:pt x="8462" y="879"/>
                  </a:cubicBezTo>
                  <a:cubicBezTo>
                    <a:pt x="8462" y="690"/>
                    <a:pt x="8617" y="535"/>
                    <a:pt x="8824" y="535"/>
                  </a:cubicBezTo>
                  <a:close/>
                  <a:moveTo>
                    <a:pt x="9858" y="535"/>
                  </a:moveTo>
                  <a:cubicBezTo>
                    <a:pt x="10047" y="535"/>
                    <a:pt x="10202" y="690"/>
                    <a:pt x="10202" y="879"/>
                  </a:cubicBezTo>
                  <a:cubicBezTo>
                    <a:pt x="10082" y="914"/>
                    <a:pt x="9961" y="966"/>
                    <a:pt x="9858" y="1035"/>
                  </a:cubicBezTo>
                  <a:cubicBezTo>
                    <a:pt x="9754" y="966"/>
                    <a:pt x="9634" y="914"/>
                    <a:pt x="9496" y="879"/>
                  </a:cubicBezTo>
                  <a:cubicBezTo>
                    <a:pt x="9513" y="690"/>
                    <a:pt x="9668" y="535"/>
                    <a:pt x="9858" y="535"/>
                  </a:cubicBezTo>
                  <a:close/>
                  <a:moveTo>
                    <a:pt x="8290" y="1414"/>
                  </a:moveTo>
                  <a:cubicBezTo>
                    <a:pt x="8376" y="1414"/>
                    <a:pt x="8427" y="1431"/>
                    <a:pt x="8496" y="1465"/>
                  </a:cubicBezTo>
                  <a:cubicBezTo>
                    <a:pt x="8462" y="1552"/>
                    <a:pt x="8445" y="1655"/>
                    <a:pt x="8445" y="1758"/>
                  </a:cubicBezTo>
                  <a:lnTo>
                    <a:pt x="7945" y="1758"/>
                  </a:lnTo>
                  <a:cubicBezTo>
                    <a:pt x="7945" y="1569"/>
                    <a:pt x="8100" y="1414"/>
                    <a:pt x="8290" y="1414"/>
                  </a:cubicBezTo>
                  <a:close/>
                  <a:moveTo>
                    <a:pt x="9341" y="1414"/>
                  </a:moveTo>
                  <a:cubicBezTo>
                    <a:pt x="9530" y="1414"/>
                    <a:pt x="9685" y="1569"/>
                    <a:pt x="9685" y="1758"/>
                  </a:cubicBezTo>
                  <a:lnTo>
                    <a:pt x="8979" y="1758"/>
                  </a:lnTo>
                  <a:cubicBezTo>
                    <a:pt x="8979" y="1569"/>
                    <a:pt x="9134" y="1414"/>
                    <a:pt x="9341" y="1414"/>
                  </a:cubicBezTo>
                  <a:close/>
                  <a:moveTo>
                    <a:pt x="10375" y="1414"/>
                  </a:moveTo>
                  <a:cubicBezTo>
                    <a:pt x="10564" y="1414"/>
                    <a:pt x="10737" y="1569"/>
                    <a:pt x="10737" y="1758"/>
                  </a:cubicBezTo>
                  <a:lnTo>
                    <a:pt x="10237" y="1758"/>
                  </a:lnTo>
                  <a:cubicBezTo>
                    <a:pt x="10237" y="1655"/>
                    <a:pt x="10220" y="1552"/>
                    <a:pt x="10185" y="1465"/>
                  </a:cubicBezTo>
                  <a:cubicBezTo>
                    <a:pt x="10237" y="1431"/>
                    <a:pt x="10306" y="1414"/>
                    <a:pt x="10375" y="1414"/>
                  </a:cubicBezTo>
                  <a:close/>
                  <a:moveTo>
                    <a:pt x="4257" y="1086"/>
                  </a:moveTo>
                  <a:cubicBezTo>
                    <a:pt x="5170" y="1086"/>
                    <a:pt x="5929" y="1827"/>
                    <a:pt x="5929" y="2741"/>
                  </a:cubicBezTo>
                  <a:lnTo>
                    <a:pt x="5929" y="4188"/>
                  </a:lnTo>
                  <a:cubicBezTo>
                    <a:pt x="5929" y="4946"/>
                    <a:pt x="5429" y="5567"/>
                    <a:pt x="4757" y="5791"/>
                  </a:cubicBezTo>
                  <a:lnTo>
                    <a:pt x="2327" y="5791"/>
                  </a:lnTo>
                  <a:cubicBezTo>
                    <a:pt x="1638" y="5567"/>
                    <a:pt x="1155" y="4946"/>
                    <a:pt x="1155" y="4188"/>
                  </a:cubicBezTo>
                  <a:lnTo>
                    <a:pt x="1155" y="2741"/>
                  </a:lnTo>
                  <a:cubicBezTo>
                    <a:pt x="1155" y="1827"/>
                    <a:pt x="1896" y="1086"/>
                    <a:pt x="2810" y="1086"/>
                  </a:cubicBezTo>
                  <a:close/>
                  <a:moveTo>
                    <a:pt x="14976" y="1362"/>
                  </a:moveTo>
                  <a:cubicBezTo>
                    <a:pt x="15544" y="1362"/>
                    <a:pt x="16130" y="1586"/>
                    <a:pt x="16578" y="2034"/>
                  </a:cubicBezTo>
                  <a:cubicBezTo>
                    <a:pt x="17457" y="2913"/>
                    <a:pt x="17457" y="4343"/>
                    <a:pt x="16578" y="5222"/>
                  </a:cubicBezTo>
                  <a:cubicBezTo>
                    <a:pt x="16303" y="5498"/>
                    <a:pt x="15992" y="5670"/>
                    <a:pt x="15665" y="5791"/>
                  </a:cubicBezTo>
                  <a:lnTo>
                    <a:pt x="14286" y="5791"/>
                  </a:lnTo>
                  <a:cubicBezTo>
                    <a:pt x="13942" y="5670"/>
                    <a:pt x="13632" y="5498"/>
                    <a:pt x="13373" y="5222"/>
                  </a:cubicBezTo>
                  <a:cubicBezTo>
                    <a:pt x="12494" y="4343"/>
                    <a:pt x="12494" y="2913"/>
                    <a:pt x="13373" y="2034"/>
                  </a:cubicBezTo>
                  <a:cubicBezTo>
                    <a:pt x="13804" y="1586"/>
                    <a:pt x="14390" y="1362"/>
                    <a:pt x="14976" y="1362"/>
                  </a:cubicBezTo>
                  <a:close/>
                  <a:moveTo>
                    <a:pt x="17750" y="6325"/>
                  </a:moveTo>
                  <a:cubicBezTo>
                    <a:pt x="17802" y="6325"/>
                    <a:pt x="17836" y="6359"/>
                    <a:pt x="17836" y="6411"/>
                  </a:cubicBezTo>
                  <a:lnTo>
                    <a:pt x="17836" y="6721"/>
                  </a:lnTo>
                  <a:cubicBezTo>
                    <a:pt x="17836" y="6773"/>
                    <a:pt x="17802" y="6807"/>
                    <a:pt x="17750" y="6807"/>
                  </a:cubicBezTo>
                  <a:lnTo>
                    <a:pt x="621" y="6807"/>
                  </a:lnTo>
                  <a:cubicBezTo>
                    <a:pt x="569" y="6807"/>
                    <a:pt x="535" y="6773"/>
                    <a:pt x="535" y="6721"/>
                  </a:cubicBezTo>
                  <a:lnTo>
                    <a:pt x="535" y="6411"/>
                  </a:lnTo>
                  <a:cubicBezTo>
                    <a:pt x="535" y="6359"/>
                    <a:pt x="569" y="6325"/>
                    <a:pt x="621" y="6325"/>
                  </a:cubicBezTo>
                  <a:close/>
                  <a:moveTo>
                    <a:pt x="16682" y="7342"/>
                  </a:moveTo>
                  <a:lnTo>
                    <a:pt x="16682" y="8117"/>
                  </a:lnTo>
                  <a:lnTo>
                    <a:pt x="13666" y="8117"/>
                  </a:lnTo>
                  <a:lnTo>
                    <a:pt x="13666" y="7342"/>
                  </a:lnTo>
                  <a:close/>
                  <a:moveTo>
                    <a:pt x="8824" y="1"/>
                  </a:moveTo>
                  <a:cubicBezTo>
                    <a:pt x="8324" y="1"/>
                    <a:pt x="7910" y="414"/>
                    <a:pt x="7910" y="897"/>
                  </a:cubicBezTo>
                  <a:cubicBezTo>
                    <a:pt x="7910" y="914"/>
                    <a:pt x="7928" y="931"/>
                    <a:pt x="7928" y="948"/>
                  </a:cubicBezTo>
                  <a:cubicBezTo>
                    <a:pt x="7617" y="1086"/>
                    <a:pt x="7393" y="1396"/>
                    <a:pt x="7393" y="1758"/>
                  </a:cubicBezTo>
                  <a:lnTo>
                    <a:pt x="7256" y="1758"/>
                  </a:lnTo>
                  <a:cubicBezTo>
                    <a:pt x="6997" y="1758"/>
                    <a:pt x="6808" y="1965"/>
                    <a:pt x="6808" y="2206"/>
                  </a:cubicBezTo>
                  <a:lnTo>
                    <a:pt x="6808" y="5791"/>
                  </a:lnTo>
                  <a:lnTo>
                    <a:pt x="5791" y="5791"/>
                  </a:lnTo>
                  <a:cubicBezTo>
                    <a:pt x="6204" y="5377"/>
                    <a:pt x="6463" y="4826"/>
                    <a:pt x="6463" y="4188"/>
                  </a:cubicBezTo>
                  <a:lnTo>
                    <a:pt x="6463" y="2741"/>
                  </a:lnTo>
                  <a:cubicBezTo>
                    <a:pt x="6463" y="1534"/>
                    <a:pt x="5481" y="535"/>
                    <a:pt x="4257" y="535"/>
                  </a:cubicBezTo>
                  <a:lnTo>
                    <a:pt x="2810" y="535"/>
                  </a:lnTo>
                  <a:cubicBezTo>
                    <a:pt x="1603" y="535"/>
                    <a:pt x="604" y="1534"/>
                    <a:pt x="604" y="2741"/>
                  </a:cubicBezTo>
                  <a:lnTo>
                    <a:pt x="604" y="4188"/>
                  </a:lnTo>
                  <a:cubicBezTo>
                    <a:pt x="604" y="4826"/>
                    <a:pt x="862" y="5377"/>
                    <a:pt x="1293" y="5791"/>
                  </a:cubicBezTo>
                  <a:lnTo>
                    <a:pt x="621" y="5791"/>
                  </a:lnTo>
                  <a:cubicBezTo>
                    <a:pt x="276" y="5791"/>
                    <a:pt x="1" y="6066"/>
                    <a:pt x="1" y="6411"/>
                  </a:cubicBezTo>
                  <a:lnTo>
                    <a:pt x="1" y="6721"/>
                  </a:lnTo>
                  <a:cubicBezTo>
                    <a:pt x="1" y="7066"/>
                    <a:pt x="276" y="7342"/>
                    <a:pt x="621" y="7342"/>
                  </a:cubicBezTo>
                  <a:lnTo>
                    <a:pt x="1173" y="7342"/>
                  </a:lnTo>
                  <a:lnTo>
                    <a:pt x="1173" y="8220"/>
                  </a:lnTo>
                  <a:cubicBezTo>
                    <a:pt x="1173" y="8462"/>
                    <a:pt x="1362" y="8669"/>
                    <a:pt x="1621" y="8669"/>
                  </a:cubicBezTo>
                  <a:lnTo>
                    <a:pt x="3016" y="8669"/>
                  </a:lnTo>
                  <a:cubicBezTo>
                    <a:pt x="3171" y="8669"/>
                    <a:pt x="3292" y="8548"/>
                    <a:pt x="3292" y="8393"/>
                  </a:cubicBezTo>
                  <a:cubicBezTo>
                    <a:pt x="3292" y="8238"/>
                    <a:pt x="3171" y="8117"/>
                    <a:pt x="3016" y="8117"/>
                  </a:cubicBezTo>
                  <a:lnTo>
                    <a:pt x="1707" y="8117"/>
                  </a:lnTo>
                  <a:lnTo>
                    <a:pt x="1707" y="7342"/>
                  </a:lnTo>
                  <a:lnTo>
                    <a:pt x="4722" y="7342"/>
                  </a:lnTo>
                  <a:lnTo>
                    <a:pt x="4722" y="8117"/>
                  </a:lnTo>
                  <a:lnTo>
                    <a:pt x="4309" y="8117"/>
                  </a:lnTo>
                  <a:cubicBezTo>
                    <a:pt x="4154" y="8117"/>
                    <a:pt x="4033" y="8238"/>
                    <a:pt x="4033" y="8393"/>
                  </a:cubicBezTo>
                  <a:cubicBezTo>
                    <a:pt x="4033" y="8548"/>
                    <a:pt x="4154" y="8669"/>
                    <a:pt x="4309" y="8669"/>
                  </a:cubicBezTo>
                  <a:lnTo>
                    <a:pt x="4809" y="8669"/>
                  </a:lnTo>
                  <a:cubicBezTo>
                    <a:pt x="5050" y="8669"/>
                    <a:pt x="5257" y="8462"/>
                    <a:pt x="5257" y="8220"/>
                  </a:cubicBezTo>
                  <a:lnTo>
                    <a:pt x="5257" y="7342"/>
                  </a:lnTo>
                  <a:lnTo>
                    <a:pt x="13115" y="7342"/>
                  </a:lnTo>
                  <a:lnTo>
                    <a:pt x="13115" y="8220"/>
                  </a:lnTo>
                  <a:cubicBezTo>
                    <a:pt x="13115" y="8462"/>
                    <a:pt x="13321" y="8669"/>
                    <a:pt x="13563" y="8669"/>
                  </a:cubicBezTo>
                  <a:lnTo>
                    <a:pt x="16768" y="8669"/>
                  </a:lnTo>
                  <a:cubicBezTo>
                    <a:pt x="17009" y="8669"/>
                    <a:pt x="17216" y="8462"/>
                    <a:pt x="17216" y="8220"/>
                  </a:cubicBezTo>
                  <a:lnTo>
                    <a:pt x="17216" y="7342"/>
                  </a:lnTo>
                  <a:lnTo>
                    <a:pt x="17750" y="7342"/>
                  </a:lnTo>
                  <a:cubicBezTo>
                    <a:pt x="18095" y="7342"/>
                    <a:pt x="18388" y="7066"/>
                    <a:pt x="18388" y="6721"/>
                  </a:cubicBezTo>
                  <a:lnTo>
                    <a:pt x="18388" y="6411"/>
                  </a:lnTo>
                  <a:cubicBezTo>
                    <a:pt x="18388" y="6066"/>
                    <a:pt x="18095" y="5791"/>
                    <a:pt x="17750" y="5791"/>
                  </a:cubicBezTo>
                  <a:lnTo>
                    <a:pt x="16768" y="5791"/>
                  </a:lnTo>
                  <a:cubicBezTo>
                    <a:pt x="16820" y="5722"/>
                    <a:pt x="16889" y="5670"/>
                    <a:pt x="16958" y="5618"/>
                  </a:cubicBezTo>
                  <a:cubicBezTo>
                    <a:pt x="18043" y="4516"/>
                    <a:pt x="18043" y="2741"/>
                    <a:pt x="16958" y="1655"/>
                  </a:cubicBezTo>
                  <a:cubicBezTo>
                    <a:pt x="16406" y="1103"/>
                    <a:pt x="15687" y="828"/>
                    <a:pt x="14969" y="828"/>
                  </a:cubicBezTo>
                  <a:cubicBezTo>
                    <a:pt x="14252" y="828"/>
                    <a:pt x="13537" y="1103"/>
                    <a:pt x="12994" y="1655"/>
                  </a:cubicBezTo>
                  <a:cubicBezTo>
                    <a:pt x="11891" y="2741"/>
                    <a:pt x="11891" y="4516"/>
                    <a:pt x="12994" y="5618"/>
                  </a:cubicBezTo>
                  <a:cubicBezTo>
                    <a:pt x="13046" y="5670"/>
                    <a:pt x="13115" y="5722"/>
                    <a:pt x="13184" y="5791"/>
                  </a:cubicBezTo>
                  <a:lnTo>
                    <a:pt x="11857" y="5791"/>
                  </a:lnTo>
                  <a:lnTo>
                    <a:pt x="11857" y="4429"/>
                  </a:lnTo>
                  <a:cubicBezTo>
                    <a:pt x="11857" y="4274"/>
                    <a:pt x="11736" y="4154"/>
                    <a:pt x="11598" y="4154"/>
                  </a:cubicBezTo>
                  <a:cubicBezTo>
                    <a:pt x="11443" y="4154"/>
                    <a:pt x="11322" y="4274"/>
                    <a:pt x="11322" y="4429"/>
                  </a:cubicBezTo>
                  <a:lnTo>
                    <a:pt x="11322" y="5791"/>
                  </a:lnTo>
                  <a:lnTo>
                    <a:pt x="7342" y="5791"/>
                  </a:lnTo>
                  <a:lnTo>
                    <a:pt x="7342" y="2310"/>
                  </a:lnTo>
                  <a:lnTo>
                    <a:pt x="11322" y="2310"/>
                  </a:lnTo>
                  <a:lnTo>
                    <a:pt x="11322" y="3137"/>
                  </a:lnTo>
                  <a:cubicBezTo>
                    <a:pt x="11322" y="3292"/>
                    <a:pt x="11443" y="3413"/>
                    <a:pt x="11598" y="3413"/>
                  </a:cubicBezTo>
                  <a:cubicBezTo>
                    <a:pt x="11736" y="3413"/>
                    <a:pt x="11857" y="3292"/>
                    <a:pt x="11857" y="3137"/>
                  </a:cubicBezTo>
                  <a:lnTo>
                    <a:pt x="11857" y="2206"/>
                  </a:lnTo>
                  <a:cubicBezTo>
                    <a:pt x="11857" y="1965"/>
                    <a:pt x="11667" y="1758"/>
                    <a:pt x="11409" y="1758"/>
                  </a:cubicBezTo>
                  <a:lnTo>
                    <a:pt x="11271" y="1758"/>
                  </a:lnTo>
                  <a:cubicBezTo>
                    <a:pt x="11271" y="1396"/>
                    <a:pt x="11047" y="1086"/>
                    <a:pt x="10754" y="948"/>
                  </a:cubicBezTo>
                  <a:cubicBezTo>
                    <a:pt x="10754" y="931"/>
                    <a:pt x="10754" y="914"/>
                    <a:pt x="10754" y="897"/>
                  </a:cubicBezTo>
                  <a:cubicBezTo>
                    <a:pt x="10754" y="414"/>
                    <a:pt x="10340" y="1"/>
                    <a:pt x="9858" y="1"/>
                  </a:cubicBezTo>
                  <a:cubicBezTo>
                    <a:pt x="9651" y="1"/>
                    <a:pt x="9479" y="70"/>
                    <a:pt x="9341" y="173"/>
                  </a:cubicBezTo>
                  <a:cubicBezTo>
                    <a:pt x="9186" y="70"/>
                    <a:pt x="9013" y="1"/>
                    <a:pt x="8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4714163" y="2606775"/>
              <a:ext cx="415325" cy="67650"/>
            </a:xfrm>
            <a:custGeom>
              <a:avLst/>
              <a:gdLst/>
              <a:ahLst/>
              <a:cxnLst/>
              <a:rect l="l" t="t" r="r" b="b"/>
              <a:pathLst>
                <a:path w="16613" h="2706" extrusionOk="0">
                  <a:moveTo>
                    <a:pt x="16078" y="535"/>
                  </a:moveTo>
                  <a:lnTo>
                    <a:pt x="16078" y="1086"/>
                  </a:lnTo>
                  <a:lnTo>
                    <a:pt x="14338" y="1086"/>
                  </a:lnTo>
                  <a:cubicBezTo>
                    <a:pt x="14183" y="1086"/>
                    <a:pt x="14062" y="1207"/>
                    <a:pt x="14062" y="1344"/>
                  </a:cubicBezTo>
                  <a:cubicBezTo>
                    <a:pt x="14062" y="1500"/>
                    <a:pt x="14183" y="1620"/>
                    <a:pt x="14338" y="1620"/>
                  </a:cubicBezTo>
                  <a:lnTo>
                    <a:pt x="16078" y="1620"/>
                  </a:lnTo>
                  <a:lnTo>
                    <a:pt x="16078" y="2172"/>
                  </a:lnTo>
                  <a:lnTo>
                    <a:pt x="535" y="2172"/>
                  </a:lnTo>
                  <a:lnTo>
                    <a:pt x="535" y="1620"/>
                  </a:lnTo>
                  <a:lnTo>
                    <a:pt x="13046" y="1620"/>
                  </a:lnTo>
                  <a:cubicBezTo>
                    <a:pt x="13201" y="1620"/>
                    <a:pt x="13321" y="1500"/>
                    <a:pt x="13321" y="1344"/>
                  </a:cubicBezTo>
                  <a:cubicBezTo>
                    <a:pt x="13321" y="1207"/>
                    <a:pt x="13201" y="1086"/>
                    <a:pt x="13046" y="1086"/>
                  </a:cubicBezTo>
                  <a:lnTo>
                    <a:pt x="535" y="1086"/>
                  </a:lnTo>
                  <a:lnTo>
                    <a:pt x="535" y="535"/>
                  </a:lnTo>
                  <a:close/>
                  <a:moveTo>
                    <a:pt x="449" y="0"/>
                  </a:moveTo>
                  <a:cubicBezTo>
                    <a:pt x="190" y="0"/>
                    <a:pt x="1" y="190"/>
                    <a:pt x="1" y="448"/>
                  </a:cubicBezTo>
                  <a:lnTo>
                    <a:pt x="1" y="1344"/>
                  </a:lnTo>
                  <a:lnTo>
                    <a:pt x="1" y="2258"/>
                  </a:lnTo>
                  <a:cubicBezTo>
                    <a:pt x="1" y="2516"/>
                    <a:pt x="190" y="2706"/>
                    <a:pt x="449" y="2706"/>
                  </a:cubicBezTo>
                  <a:lnTo>
                    <a:pt x="16165" y="2706"/>
                  </a:lnTo>
                  <a:cubicBezTo>
                    <a:pt x="16423" y="2706"/>
                    <a:pt x="16613" y="2516"/>
                    <a:pt x="16613" y="2258"/>
                  </a:cubicBezTo>
                  <a:lnTo>
                    <a:pt x="16613" y="1344"/>
                  </a:lnTo>
                  <a:lnTo>
                    <a:pt x="16613" y="448"/>
                  </a:lnTo>
                  <a:cubicBezTo>
                    <a:pt x="16613" y="190"/>
                    <a:pt x="16423" y="0"/>
                    <a:pt x="16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2"/>
          <p:cNvGrpSpPr/>
          <p:nvPr/>
        </p:nvGrpSpPr>
        <p:grpSpPr>
          <a:xfrm>
            <a:off x="7465650" y="1658151"/>
            <a:ext cx="499723" cy="427975"/>
            <a:chOff x="5368563" y="2572200"/>
            <a:chExt cx="461425" cy="395175"/>
          </a:xfrm>
        </p:grpSpPr>
        <p:sp>
          <p:nvSpPr>
            <p:cNvPr id="594" name="Google Shape;594;p32"/>
            <p:cNvSpPr/>
            <p:nvPr/>
          </p:nvSpPr>
          <p:spPr>
            <a:xfrm>
              <a:off x="5457313" y="2572200"/>
              <a:ext cx="85325" cy="63450"/>
            </a:xfrm>
            <a:custGeom>
              <a:avLst/>
              <a:gdLst/>
              <a:ahLst/>
              <a:cxnLst/>
              <a:rect l="l" t="t" r="r" b="b"/>
              <a:pathLst>
                <a:path w="3413" h="2538" extrusionOk="0">
                  <a:moveTo>
                    <a:pt x="2517" y="556"/>
                  </a:moveTo>
                  <a:lnTo>
                    <a:pt x="2792" y="1228"/>
                  </a:lnTo>
                  <a:lnTo>
                    <a:pt x="880" y="1986"/>
                  </a:lnTo>
                  <a:lnTo>
                    <a:pt x="621" y="1314"/>
                  </a:lnTo>
                  <a:lnTo>
                    <a:pt x="2517" y="556"/>
                  </a:lnTo>
                  <a:close/>
                  <a:moveTo>
                    <a:pt x="2570" y="0"/>
                  </a:moveTo>
                  <a:cubicBezTo>
                    <a:pt x="2508" y="0"/>
                    <a:pt x="2448" y="13"/>
                    <a:pt x="2396" y="39"/>
                  </a:cubicBezTo>
                  <a:lnTo>
                    <a:pt x="363" y="832"/>
                  </a:lnTo>
                  <a:cubicBezTo>
                    <a:pt x="121" y="935"/>
                    <a:pt x="1" y="1211"/>
                    <a:pt x="87" y="1452"/>
                  </a:cubicBezTo>
                  <a:lnTo>
                    <a:pt x="414" y="2245"/>
                  </a:lnTo>
                  <a:cubicBezTo>
                    <a:pt x="483" y="2417"/>
                    <a:pt x="655" y="2538"/>
                    <a:pt x="845" y="2538"/>
                  </a:cubicBezTo>
                  <a:cubicBezTo>
                    <a:pt x="897" y="2538"/>
                    <a:pt x="966" y="2521"/>
                    <a:pt x="1017" y="2503"/>
                  </a:cubicBezTo>
                  <a:lnTo>
                    <a:pt x="3051" y="1694"/>
                  </a:lnTo>
                  <a:cubicBezTo>
                    <a:pt x="3292" y="1607"/>
                    <a:pt x="3413" y="1332"/>
                    <a:pt x="3309" y="1090"/>
                  </a:cubicBezTo>
                  <a:lnTo>
                    <a:pt x="2999" y="298"/>
                  </a:lnTo>
                  <a:cubicBezTo>
                    <a:pt x="2947" y="177"/>
                    <a:pt x="2861" y="91"/>
                    <a:pt x="2758" y="39"/>
                  </a:cubicBezTo>
                  <a:cubicBezTo>
                    <a:pt x="2698" y="13"/>
                    <a:pt x="2633" y="0"/>
                    <a:pt x="2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5647738" y="2584275"/>
              <a:ext cx="120225" cy="113425"/>
            </a:xfrm>
            <a:custGeom>
              <a:avLst/>
              <a:gdLst/>
              <a:ahLst/>
              <a:cxnLst/>
              <a:rect l="l" t="t" r="r" b="b"/>
              <a:pathLst>
                <a:path w="4809" h="4537" extrusionOk="0">
                  <a:moveTo>
                    <a:pt x="1241" y="590"/>
                  </a:moveTo>
                  <a:lnTo>
                    <a:pt x="4222" y="3554"/>
                  </a:lnTo>
                  <a:cubicBezTo>
                    <a:pt x="3836" y="3854"/>
                    <a:pt x="3374" y="4002"/>
                    <a:pt x="2916" y="4002"/>
                  </a:cubicBezTo>
                  <a:cubicBezTo>
                    <a:pt x="2372" y="4002"/>
                    <a:pt x="1833" y="3793"/>
                    <a:pt x="1431" y="3382"/>
                  </a:cubicBezTo>
                  <a:cubicBezTo>
                    <a:pt x="673" y="2624"/>
                    <a:pt x="604" y="1417"/>
                    <a:pt x="1241" y="590"/>
                  </a:cubicBezTo>
                  <a:close/>
                  <a:moveTo>
                    <a:pt x="1271" y="1"/>
                  </a:moveTo>
                  <a:cubicBezTo>
                    <a:pt x="1255" y="1"/>
                    <a:pt x="1240" y="2"/>
                    <a:pt x="1224" y="4"/>
                  </a:cubicBezTo>
                  <a:cubicBezTo>
                    <a:pt x="1103" y="4"/>
                    <a:pt x="1000" y="56"/>
                    <a:pt x="914" y="142"/>
                  </a:cubicBezTo>
                  <a:cubicBezTo>
                    <a:pt x="0" y="1193"/>
                    <a:pt x="69" y="2779"/>
                    <a:pt x="1052" y="3761"/>
                  </a:cubicBezTo>
                  <a:cubicBezTo>
                    <a:pt x="1551" y="4278"/>
                    <a:pt x="2241" y="4536"/>
                    <a:pt x="2930" y="4536"/>
                  </a:cubicBezTo>
                  <a:cubicBezTo>
                    <a:pt x="3550" y="4536"/>
                    <a:pt x="4171" y="4330"/>
                    <a:pt x="4653" y="3899"/>
                  </a:cubicBezTo>
                  <a:cubicBezTo>
                    <a:pt x="4757" y="3813"/>
                    <a:pt x="4808" y="3709"/>
                    <a:pt x="4808" y="3589"/>
                  </a:cubicBezTo>
                  <a:cubicBezTo>
                    <a:pt x="4808" y="3468"/>
                    <a:pt x="4774" y="3347"/>
                    <a:pt x="4688" y="3261"/>
                  </a:cubicBezTo>
                  <a:lnTo>
                    <a:pt x="1551" y="125"/>
                  </a:lnTo>
                  <a:cubicBezTo>
                    <a:pt x="1476" y="50"/>
                    <a:pt x="1375" y="1"/>
                    <a:pt x="1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686938" y="2644150"/>
              <a:ext cx="20700" cy="19500"/>
            </a:xfrm>
            <a:custGeom>
              <a:avLst/>
              <a:gdLst/>
              <a:ahLst/>
              <a:cxnLst/>
              <a:rect l="l" t="t" r="r" b="b"/>
              <a:pathLst>
                <a:path w="828" h="780" extrusionOk="0">
                  <a:moveTo>
                    <a:pt x="526" y="0"/>
                  </a:moveTo>
                  <a:cubicBezTo>
                    <a:pt x="457" y="0"/>
                    <a:pt x="388" y="30"/>
                    <a:pt x="328" y="91"/>
                  </a:cubicBezTo>
                  <a:lnTo>
                    <a:pt x="104" y="315"/>
                  </a:lnTo>
                  <a:cubicBezTo>
                    <a:pt x="1" y="418"/>
                    <a:pt x="1" y="590"/>
                    <a:pt x="104" y="694"/>
                  </a:cubicBezTo>
                  <a:cubicBezTo>
                    <a:pt x="156" y="746"/>
                    <a:pt x="225" y="780"/>
                    <a:pt x="294" y="780"/>
                  </a:cubicBezTo>
                  <a:cubicBezTo>
                    <a:pt x="362" y="780"/>
                    <a:pt x="431" y="746"/>
                    <a:pt x="483" y="694"/>
                  </a:cubicBezTo>
                  <a:lnTo>
                    <a:pt x="724" y="470"/>
                  </a:lnTo>
                  <a:cubicBezTo>
                    <a:pt x="828" y="366"/>
                    <a:pt x="828" y="194"/>
                    <a:pt x="724" y="91"/>
                  </a:cubicBezTo>
                  <a:cubicBezTo>
                    <a:pt x="664" y="30"/>
                    <a:pt x="59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677463" y="2624425"/>
              <a:ext cx="22000" cy="13400"/>
            </a:xfrm>
            <a:custGeom>
              <a:avLst/>
              <a:gdLst/>
              <a:ahLst/>
              <a:cxnLst/>
              <a:rect l="l" t="t" r="r" b="b"/>
              <a:pathLst>
                <a:path w="880" h="536" extrusionOk="0">
                  <a:moveTo>
                    <a:pt x="276" y="1"/>
                  </a:moveTo>
                  <a:cubicBezTo>
                    <a:pt x="121" y="1"/>
                    <a:pt x="0" y="121"/>
                    <a:pt x="0" y="277"/>
                  </a:cubicBezTo>
                  <a:cubicBezTo>
                    <a:pt x="0" y="414"/>
                    <a:pt x="121" y="535"/>
                    <a:pt x="276" y="535"/>
                  </a:cubicBezTo>
                  <a:lnTo>
                    <a:pt x="604" y="535"/>
                  </a:lnTo>
                  <a:cubicBezTo>
                    <a:pt x="759" y="535"/>
                    <a:pt x="879" y="414"/>
                    <a:pt x="879" y="277"/>
                  </a:cubicBezTo>
                  <a:cubicBezTo>
                    <a:pt x="879" y="121"/>
                    <a:pt x="759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712788" y="2652875"/>
              <a:ext cx="13375" cy="21550"/>
            </a:xfrm>
            <a:custGeom>
              <a:avLst/>
              <a:gdLst/>
              <a:ahLst/>
              <a:cxnLst/>
              <a:rect l="l" t="t" r="r" b="b"/>
              <a:pathLst>
                <a:path w="535" h="862" extrusionOk="0">
                  <a:moveTo>
                    <a:pt x="259" y="0"/>
                  </a:moveTo>
                  <a:cubicBezTo>
                    <a:pt x="121" y="0"/>
                    <a:pt x="1" y="121"/>
                    <a:pt x="1" y="276"/>
                  </a:cubicBezTo>
                  <a:lnTo>
                    <a:pt x="1" y="603"/>
                  </a:lnTo>
                  <a:cubicBezTo>
                    <a:pt x="1" y="741"/>
                    <a:pt x="121" y="862"/>
                    <a:pt x="259" y="862"/>
                  </a:cubicBezTo>
                  <a:cubicBezTo>
                    <a:pt x="414" y="862"/>
                    <a:pt x="535" y="741"/>
                    <a:pt x="535" y="603"/>
                  </a:cubicBezTo>
                  <a:lnTo>
                    <a:pt x="535" y="276"/>
                  </a:ln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368563" y="2698975"/>
              <a:ext cx="461425" cy="268400"/>
            </a:xfrm>
            <a:custGeom>
              <a:avLst/>
              <a:gdLst/>
              <a:ahLst/>
              <a:cxnLst/>
              <a:rect l="l" t="t" r="r" b="b"/>
              <a:pathLst>
                <a:path w="18457" h="10736" extrusionOk="0">
                  <a:moveTo>
                    <a:pt x="10616" y="1568"/>
                  </a:moveTo>
                  <a:cubicBezTo>
                    <a:pt x="10978" y="1568"/>
                    <a:pt x="11305" y="1723"/>
                    <a:pt x="11529" y="1965"/>
                  </a:cubicBezTo>
                  <a:cubicBezTo>
                    <a:pt x="11426" y="1999"/>
                    <a:pt x="11340" y="2068"/>
                    <a:pt x="11254" y="2120"/>
                  </a:cubicBezTo>
                  <a:cubicBezTo>
                    <a:pt x="10943" y="2361"/>
                    <a:pt x="10719" y="2706"/>
                    <a:pt x="10650" y="3102"/>
                  </a:cubicBezTo>
                  <a:cubicBezTo>
                    <a:pt x="10461" y="3050"/>
                    <a:pt x="10289" y="3016"/>
                    <a:pt x="10099" y="2981"/>
                  </a:cubicBezTo>
                  <a:cubicBezTo>
                    <a:pt x="10030" y="2654"/>
                    <a:pt x="9858" y="2361"/>
                    <a:pt x="9599" y="2154"/>
                  </a:cubicBezTo>
                  <a:cubicBezTo>
                    <a:pt x="9599" y="2154"/>
                    <a:pt x="9582" y="2137"/>
                    <a:pt x="9565" y="2120"/>
                  </a:cubicBezTo>
                  <a:cubicBezTo>
                    <a:pt x="9789" y="1792"/>
                    <a:pt x="10185" y="1568"/>
                    <a:pt x="10616" y="1568"/>
                  </a:cubicBezTo>
                  <a:close/>
                  <a:moveTo>
                    <a:pt x="12229" y="2335"/>
                  </a:moveTo>
                  <a:cubicBezTo>
                    <a:pt x="12277" y="2335"/>
                    <a:pt x="12325" y="2338"/>
                    <a:pt x="12374" y="2344"/>
                  </a:cubicBezTo>
                  <a:cubicBezTo>
                    <a:pt x="12598" y="2378"/>
                    <a:pt x="12805" y="2482"/>
                    <a:pt x="12960" y="2637"/>
                  </a:cubicBezTo>
                  <a:cubicBezTo>
                    <a:pt x="13011" y="2680"/>
                    <a:pt x="13080" y="2701"/>
                    <a:pt x="13149" y="2701"/>
                  </a:cubicBezTo>
                  <a:cubicBezTo>
                    <a:pt x="13218" y="2701"/>
                    <a:pt x="13287" y="2680"/>
                    <a:pt x="13339" y="2637"/>
                  </a:cubicBezTo>
                  <a:cubicBezTo>
                    <a:pt x="13535" y="2441"/>
                    <a:pt x="13809" y="2337"/>
                    <a:pt x="14083" y="2337"/>
                  </a:cubicBezTo>
                  <a:cubicBezTo>
                    <a:pt x="14122" y="2337"/>
                    <a:pt x="14161" y="2339"/>
                    <a:pt x="14200" y="2344"/>
                  </a:cubicBezTo>
                  <a:cubicBezTo>
                    <a:pt x="14683" y="2413"/>
                    <a:pt x="15028" y="2774"/>
                    <a:pt x="15114" y="3223"/>
                  </a:cubicBezTo>
                  <a:cubicBezTo>
                    <a:pt x="14821" y="3223"/>
                    <a:pt x="14528" y="3309"/>
                    <a:pt x="14287" y="3464"/>
                  </a:cubicBezTo>
                  <a:cubicBezTo>
                    <a:pt x="13976" y="3223"/>
                    <a:pt x="13614" y="3085"/>
                    <a:pt x="13218" y="3085"/>
                  </a:cubicBezTo>
                  <a:cubicBezTo>
                    <a:pt x="12770" y="3085"/>
                    <a:pt x="12356" y="3274"/>
                    <a:pt x="12046" y="3584"/>
                  </a:cubicBezTo>
                  <a:cubicBezTo>
                    <a:pt x="11771" y="3447"/>
                    <a:pt x="11478" y="3343"/>
                    <a:pt x="11167" y="3240"/>
                  </a:cubicBezTo>
                  <a:cubicBezTo>
                    <a:pt x="11219" y="2964"/>
                    <a:pt x="11357" y="2723"/>
                    <a:pt x="11581" y="2550"/>
                  </a:cubicBezTo>
                  <a:cubicBezTo>
                    <a:pt x="11768" y="2407"/>
                    <a:pt x="11990" y="2335"/>
                    <a:pt x="12229" y="2335"/>
                  </a:cubicBezTo>
                  <a:close/>
                  <a:moveTo>
                    <a:pt x="7032" y="1844"/>
                  </a:moveTo>
                  <a:cubicBezTo>
                    <a:pt x="7238" y="1844"/>
                    <a:pt x="7428" y="1913"/>
                    <a:pt x="7583" y="2033"/>
                  </a:cubicBezTo>
                  <a:cubicBezTo>
                    <a:pt x="7686" y="2137"/>
                    <a:pt x="7790" y="2258"/>
                    <a:pt x="7842" y="2413"/>
                  </a:cubicBezTo>
                  <a:cubicBezTo>
                    <a:pt x="7859" y="2482"/>
                    <a:pt x="7928" y="2550"/>
                    <a:pt x="8014" y="2568"/>
                  </a:cubicBezTo>
                  <a:cubicBezTo>
                    <a:pt x="8038" y="2580"/>
                    <a:pt x="8065" y="2586"/>
                    <a:pt x="8092" y="2586"/>
                  </a:cubicBezTo>
                  <a:cubicBezTo>
                    <a:pt x="8142" y="2586"/>
                    <a:pt x="8193" y="2567"/>
                    <a:pt x="8238" y="2533"/>
                  </a:cubicBezTo>
                  <a:cubicBezTo>
                    <a:pt x="8384" y="2436"/>
                    <a:pt x="8556" y="2388"/>
                    <a:pt x="8728" y="2388"/>
                  </a:cubicBezTo>
                  <a:cubicBezTo>
                    <a:pt x="8923" y="2388"/>
                    <a:pt x="9117" y="2449"/>
                    <a:pt x="9272" y="2568"/>
                  </a:cubicBezTo>
                  <a:cubicBezTo>
                    <a:pt x="9375" y="2671"/>
                    <a:pt x="9461" y="2792"/>
                    <a:pt x="9513" y="2912"/>
                  </a:cubicBezTo>
                  <a:cubicBezTo>
                    <a:pt x="9306" y="2895"/>
                    <a:pt x="9082" y="2895"/>
                    <a:pt x="8876" y="2895"/>
                  </a:cubicBezTo>
                  <a:cubicBezTo>
                    <a:pt x="7549" y="2895"/>
                    <a:pt x="6256" y="3240"/>
                    <a:pt x="5136" y="3877"/>
                  </a:cubicBezTo>
                  <a:cubicBezTo>
                    <a:pt x="5119" y="3653"/>
                    <a:pt x="5188" y="3447"/>
                    <a:pt x="5326" y="3291"/>
                  </a:cubicBezTo>
                  <a:cubicBezTo>
                    <a:pt x="5481" y="3102"/>
                    <a:pt x="5705" y="2981"/>
                    <a:pt x="5929" y="2981"/>
                  </a:cubicBezTo>
                  <a:cubicBezTo>
                    <a:pt x="6084" y="2964"/>
                    <a:pt x="6187" y="2843"/>
                    <a:pt x="6187" y="2706"/>
                  </a:cubicBezTo>
                  <a:cubicBezTo>
                    <a:pt x="6187" y="2499"/>
                    <a:pt x="6256" y="2309"/>
                    <a:pt x="6377" y="2154"/>
                  </a:cubicBezTo>
                  <a:cubicBezTo>
                    <a:pt x="6532" y="1982"/>
                    <a:pt x="6721" y="1861"/>
                    <a:pt x="6945" y="1844"/>
                  </a:cubicBezTo>
                  <a:close/>
                  <a:moveTo>
                    <a:pt x="4498" y="3343"/>
                  </a:moveTo>
                  <a:cubicBezTo>
                    <a:pt x="4550" y="3343"/>
                    <a:pt x="4619" y="3360"/>
                    <a:pt x="4671" y="3360"/>
                  </a:cubicBezTo>
                  <a:cubicBezTo>
                    <a:pt x="4602" y="3550"/>
                    <a:pt x="4585" y="3757"/>
                    <a:pt x="4602" y="3964"/>
                  </a:cubicBezTo>
                  <a:cubicBezTo>
                    <a:pt x="4602" y="4032"/>
                    <a:pt x="4619" y="4101"/>
                    <a:pt x="4636" y="4170"/>
                  </a:cubicBezTo>
                  <a:cubicBezTo>
                    <a:pt x="4309" y="4394"/>
                    <a:pt x="3999" y="4636"/>
                    <a:pt x="3706" y="4911"/>
                  </a:cubicBezTo>
                  <a:cubicBezTo>
                    <a:pt x="3602" y="5015"/>
                    <a:pt x="3499" y="5118"/>
                    <a:pt x="3396" y="5239"/>
                  </a:cubicBezTo>
                  <a:cubicBezTo>
                    <a:pt x="3292" y="5049"/>
                    <a:pt x="3223" y="4842"/>
                    <a:pt x="3223" y="4618"/>
                  </a:cubicBezTo>
                  <a:cubicBezTo>
                    <a:pt x="3223" y="3912"/>
                    <a:pt x="3792" y="3343"/>
                    <a:pt x="4498" y="3343"/>
                  </a:cubicBezTo>
                  <a:close/>
                  <a:moveTo>
                    <a:pt x="4498" y="2309"/>
                  </a:moveTo>
                  <a:cubicBezTo>
                    <a:pt x="4843" y="2309"/>
                    <a:pt x="5188" y="2395"/>
                    <a:pt x="5481" y="2533"/>
                  </a:cubicBezTo>
                  <a:cubicBezTo>
                    <a:pt x="5291" y="2602"/>
                    <a:pt x="5119" y="2723"/>
                    <a:pt x="4964" y="2878"/>
                  </a:cubicBezTo>
                  <a:cubicBezTo>
                    <a:pt x="4826" y="2826"/>
                    <a:pt x="4671" y="2809"/>
                    <a:pt x="4498" y="2809"/>
                  </a:cubicBezTo>
                  <a:cubicBezTo>
                    <a:pt x="3499" y="2809"/>
                    <a:pt x="2689" y="3619"/>
                    <a:pt x="2689" y="4618"/>
                  </a:cubicBezTo>
                  <a:cubicBezTo>
                    <a:pt x="2689" y="4997"/>
                    <a:pt x="2810" y="5359"/>
                    <a:pt x="3016" y="5652"/>
                  </a:cubicBezTo>
                  <a:cubicBezTo>
                    <a:pt x="2965" y="5721"/>
                    <a:pt x="2913" y="5773"/>
                    <a:pt x="2861" y="5842"/>
                  </a:cubicBezTo>
                  <a:lnTo>
                    <a:pt x="2775" y="5618"/>
                  </a:lnTo>
                  <a:cubicBezTo>
                    <a:pt x="2711" y="5440"/>
                    <a:pt x="2525" y="5323"/>
                    <a:pt x="2346" y="5323"/>
                  </a:cubicBezTo>
                  <a:cubicBezTo>
                    <a:pt x="2334" y="5323"/>
                    <a:pt x="2322" y="5324"/>
                    <a:pt x="2310" y="5325"/>
                  </a:cubicBezTo>
                  <a:cubicBezTo>
                    <a:pt x="2224" y="5101"/>
                    <a:pt x="2189" y="4860"/>
                    <a:pt x="2189" y="4618"/>
                  </a:cubicBezTo>
                  <a:cubicBezTo>
                    <a:pt x="2189" y="3343"/>
                    <a:pt x="3223" y="2309"/>
                    <a:pt x="4498" y="2309"/>
                  </a:cubicBezTo>
                  <a:close/>
                  <a:moveTo>
                    <a:pt x="2310" y="5894"/>
                  </a:moveTo>
                  <a:lnTo>
                    <a:pt x="2499" y="6359"/>
                  </a:lnTo>
                  <a:cubicBezTo>
                    <a:pt x="2362" y="6566"/>
                    <a:pt x="2258" y="6755"/>
                    <a:pt x="2155" y="6962"/>
                  </a:cubicBezTo>
                  <a:lnTo>
                    <a:pt x="1931" y="6859"/>
                  </a:lnTo>
                  <a:lnTo>
                    <a:pt x="1638" y="6152"/>
                  </a:lnTo>
                  <a:lnTo>
                    <a:pt x="2310" y="5894"/>
                  </a:lnTo>
                  <a:close/>
                  <a:moveTo>
                    <a:pt x="1104" y="7100"/>
                  </a:moveTo>
                  <a:lnTo>
                    <a:pt x="1914" y="7444"/>
                  </a:lnTo>
                  <a:cubicBezTo>
                    <a:pt x="1827" y="7669"/>
                    <a:pt x="1741" y="7893"/>
                    <a:pt x="1655" y="8117"/>
                  </a:cubicBezTo>
                  <a:lnTo>
                    <a:pt x="811" y="7755"/>
                  </a:lnTo>
                  <a:lnTo>
                    <a:pt x="1104" y="7100"/>
                  </a:lnTo>
                  <a:close/>
                  <a:moveTo>
                    <a:pt x="15872" y="7531"/>
                  </a:moveTo>
                  <a:cubicBezTo>
                    <a:pt x="16217" y="7582"/>
                    <a:pt x="16492" y="7893"/>
                    <a:pt x="16492" y="8272"/>
                  </a:cubicBezTo>
                  <a:cubicBezTo>
                    <a:pt x="16492" y="8375"/>
                    <a:pt x="16475" y="8461"/>
                    <a:pt x="16441" y="8547"/>
                  </a:cubicBezTo>
                  <a:lnTo>
                    <a:pt x="16217" y="8547"/>
                  </a:lnTo>
                  <a:cubicBezTo>
                    <a:pt x="16130" y="8203"/>
                    <a:pt x="16010" y="7858"/>
                    <a:pt x="15872" y="7531"/>
                  </a:cubicBezTo>
                  <a:close/>
                  <a:moveTo>
                    <a:pt x="1483" y="8737"/>
                  </a:moveTo>
                  <a:lnTo>
                    <a:pt x="1483" y="8737"/>
                  </a:lnTo>
                  <a:cubicBezTo>
                    <a:pt x="1431" y="9013"/>
                    <a:pt x="1379" y="9288"/>
                    <a:pt x="1345" y="9564"/>
                  </a:cubicBezTo>
                  <a:lnTo>
                    <a:pt x="880" y="9736"/>
                  </a:lnTo>
                  <a:lnTo>
                    <a:pt x="621" y="9082"/>
                  </a:lnTo>
                  <a:lnTo>
                    <a:pt x="1483" y="8737"/>
                  </a:lnTo>
                  <a:close/>
                  <a:moveTo>
                    <a:pt x="16337" y="9082"/>
                  </a:moveTo>
                  <a:lnTo>
                    <a:pt x="16337" y="9082"/>
                  </a:lnTo>
                  <a:cubicBezTo>
                    <a:pt x="16734" y="9116"/>
                    <a:pt x="17061" y="9443"/>
                    <a:pt x="17061" y="9840"/>
                  </a:cubicBezTo>
                  <a:cubicBezTo>
                    <a:pt x="17061" y="9978"/>
                    <a:pt x="17026" y="10098"/>
                    <a:pt x="16958" y="10202"/>
                  </a:cubicBezTo>
                  <a:lnTo>
                    <a:pt x="16458" y="10202"/>
                  </a:lnTo>
                  <a:cubicBezTo>
                    <a:pt x="16441" y="9823"/>
                    <a:pt x="16406" y="9461"/>
                    <a:pt x="16337" y="9082"/>
                  </a:cubicBezTo>
                  <a:close/>
                  <a:moveTo>
                    <a:pt x="17388" y="7789"/>
                  </a:moveTo>
                  <a:cubicBezTo>
                    <a:pt x="17664" y="8461"/>
                    <a:pt x="17836" y="9185"/>
                    <a:pt x="17905" y="9909"/>
                  </a:cubicBezTo>
                  <a:cubicBezTo>
                    <a:pt x="17905" y="9995"/>
                    <a:pt x="17888" y="10064"/>
                    <a:pt x="17836" y="10116"/>
                  </a:cubicBezTo>
                  <a:cubicBezTo>
                    <a:pt x="17785" y="10167"/>
                    <a:pt x="17716" y="10202"/>
                    <a:pt x="17630" y="10202"/>
                  </a:cubicBezTo>
                  <a:lnTo>
                    <a:pt x="17543" y="10202"/>
                  </a:lnTo>
                  <a:cubicBezTo>
                    <a:pt x="17578" y="10098"/>
                    <a:pt x="17595" y="9978"/>
                    <a:pt x="17595" y="9840"/>
                  </a:cubicBezTo>
                  <a:cubicBezTo>
                    <a:pt x="17595" y="9375"/>
                    <a:pt x="17337" y="8944"/>
                    <a:pt x="16940" y="8720"/>
                  </a:cubicBezTo>
                  <a:cubicBezTo>
                    <a:pt x="16992" y="8582"/>
                    <a:pt x="17026" y="8427"/>
                    <a:pt x="17026" y="8272"/>
                  </a:cubicBezTo>
                  <a:cubicBezTo>
                    <a:pt x="17026" y="8254"/>
                    <a:pt x="17026" y="8237"/>
                    <a:pt x="17026" y="8220"/>
                  </a:cubicBezTo>
                  <a:cubicBezTo>
                    <a:pt x="17164" y="8099"/>
                    <a:pt x="17302" y="7961"/>
                    <a:pt x="17388" y="7789"/>
                  </a:cubicBezTo>
                  <a:close/>
                  <a:moveTo>
                    <a:pt x="10616" y="0"/>
                  </a:moveTo>
                  <a:cubicBezTo>
                    <a:pt x="9444" y="0"/>
                    <a:pt x="8445" y="689"/>
                    <a:pt x="8014" y="1706"/>
                  </a:cubicBezTo>
                  <a:cubicBezTo>
                    <a:pt x="7979" y="1672"/>
                    <a:pt x="7945" y="1637"/>
                    <a:pt x="7910" y="1620"/>
                  </a:cubicBezTo>
                  <a:cubicBezTo>
                    <a:pt x="7669" y="1409"/>
                    <a:pt x="7362" y="1303"/>
                    <a:pt x="7035" y="1303"/>
                  </a:cubicBezTo>
                  <a:cubicBezTo>
                    <a:pt x="6988" y="1303"/>
                    <a:pt x="6941" y="1305"/>
                    <a:pt x="6894" y="1310"/>
                  </a:cubicBezTo>
                  <a:cubicBezTo>
                    <a:pt x="6532" y="1344"/>
                    <a:pt x="6204" y="1534"/>
                    <a:pt x="5963" y="1809"/>
                  </a:cubicBezTo>
                  <a:cubicBezTo>
                    <a:pt x="5894" y="1896"/>
                    <a:pt x="5843" y="1982"/>
                    <a:pt x="5791" y="2085"/>
                  </a:cubicBezTo>
                  <a:cubicBezTo>
                    <a:pt x="5412" y="1878"/>
                    <a:pt x="4964" y="1775"/>
                    <a:pt x="4498" y="1775"/>
                  </a:cubicBezTo>
                  <a:cubicBezTo>
                    <a:pt x="2930" y="1775"/>
                    <a:pt x="1655" y="3050"/>
                    <a:pt x="1655" y="4618"/>
                  </a:cubicBezTo>
                  <a:cubicBezTo>
                    <a:pt x="1655" y="4929"/>
                    <a:pt x="1707" y="5222"/>
                    <a:pt x="1793" y="5514"/>
                  </a:cubicBezTo>
                  <a:lnTo>
                    <a:pt x="1379" y="5670"/>
                  </a:lnTo>
                  <a:cubicBezTo>
                    <a:pt x="1138" y="5773"/>
                    <a:pt x="1017" y="6049"/>
                    <a:pt x="1121" y="6290"/>
                  </a:cubicBezTo>
                  <a:lnTo>
                    <a:pt x="1224" y="6566"/>
                  </a:lnTo>
                  <a:cubicBezTo>
                    <a:pt x="1172" y="6545"/>
                    <a:pt x="1117" y="6536"/>
                    <a:pt x="1063" y="6536"/>
                  </a:cubicBezTo>
                  <a:cubicBezTo>
                    <a:pt x="887" y="6536"/>
                    <a:pt x="717" y="6640"/>
                    <a:pt x="638" y="6824"/>
                  </a:cubicBezTo>
                  <a:lnTo>
                    <a:pt x="294" y="7600"/>
                  </a:lnTo>
                  <a:cubicBezTo>
                    <a:pt x="190" y="7841"/>
                    <a:pt x="311" y="8117"/>
                    <a:pt x="535" y="8220"/>
                  </a:cubicBezTo>
                  <a:lnTo>
                    <a:pt x="914" y="8375"/>
                  </a:lnTo>
                  <a:lnTo>
                    <a:pt x="363" y="8599"/>
                  </a:lnTo>
                  <a:cubicBezTo>
                    <a:pt x="121" y="8702"/>
                    <a:pt x="1" y="8978"/>
                    <a:pt x="87" y="9219"/>
                  </a:cubicBezTo>
                  <a:lnTo>
                    <a:pt x="397" y="10012"/>
                  </a:lnTo>
                  <a:cubicBezTo>
                    <a:pt x="449" y="10116"/>
                    <a:pt x="535" y="10219"/>
                    <a:pt x="656" y="10271"/>
                  </a:cubicBezTo>
                  <a:cubicBezTo>
                    <a:pt x="707" y="10288"/>
                    <a:pt x="776" y="10305"/>
                    <a:pt x="845" y="10305"/>
                  </a:cubicBezTo>
                  <a:cubicBezTo>
                    <a:pt x="897" y="10305"/>
                    <a:pt x="966" y="10288"/>
                    <a:pt x="1017" y="10271"/>
                  </a:cubicBezTo>
                  <a:lnTo>
                    <a:pt x="1328" y="10150"/>
                  </a:lnTo>
                  <a:cubicBezTo>
                    <a:pt x="1362" y="10271"/>
                    <a:pt x="1431" y="10391"/>
                    <a:pt x="1517" y="10477"/>
                  </a:cubicBezTo>
                  <a:cubicBezTo>
                    <a:pt x="1672" y="10650"/>
                    <a:pt x="1896" y="10736"/>
                    <a:pt x="2120" y="10736"/>
                  </a:cubicBezTo>
                  <a:lnTo>
                    <a:pt x="4361" y="10736"/>
                  </a:lnTo>
                  <a:cubicBezTo>
                    <a:pt x="4516" y="10736"/>
                    <a:pt x="4636" y="10615"/>
                    <a:pt x="4636" y="10477"/>
                  </a:cubicBezTo>
                  <a:cubicBezTo>
                    <a:pt x="4636" y="10322"/>
                    <a:pt x="4516" y="10202"/>
                    <a:pt x="4361" y="10202"/>
                  </a:cubicBezTo>
                  <a:lnTo>
                    <a:pt x="2120" y="10202"/>
                  </a:lnTo>
                  <a:cubicBezTo>
                    <a:pt x="2034" y="10202"/>
                    <a:pt x="1965" y="10167"/>
                    <a:pt x="1914" y="10116"/>
                  </a:cubicBezTo>
                  <a:cubicBezTo>
                    <a:pt x="1862" y="10064"/>
                    <a:pt x="1845" y="9995"/>
                    <a:pt x="1845" y="9909"/>
                  </a:cubicBezTo>
                  <a:cubicBezTo>
                    <a:pt x="1982" y="8151"/>
                    <a:pt x="2775" y="6514"/>
                    <a:pt x="4085" y="5308"/>
                  </a:cubicBezTo>
                  <a:cubicBezTo>
                    <a:pt x="5377" y="4101"/>
                    <a:pt x="7083" y="3429"/>
                    <a:pt x="8876" y="3429"/>
                  </a:cubicBezTo>
                  <a:cubicBezTo>
                    <a:pt x="10633" y="3429"/>
                    <a:pt x="12322" y="4084"/>
                    <a:pt x="13632" y="5273"/>
                  </a:cubicBezTo>
                  <a:cubicBezTo>
                    <a:pt x="13679" y="5321"/>
                    <a:pt x="13741" y="5343"/>
                    <a:pt x="13804" y="5343"/>
                  </a:cubicBezTo>
                  <a:cubicBezTo>
                    <a:pt x="13879" y="5343"/>
                    <a:pt x="13955" y="5312"/>
                    <a:pt x="14011" y="5256"/>
                  </a:cubicBezTo>
                  <a:cubicBezTo>
                    <a:pt x="14114" y="5153"/>
                    <a:pt x="14097" y="4980"/>
                    <a:pt x="13994" y="4877"/>
                  </a:cubicBezTo>
                  <a:cubicBezTo>
                    <a:pt x="13546" y="4481"/>
                    <a:pt x="13080" y="4136"/>
                    <a:pt x="12563" y="3843"/>
                  </a:cubicBezTo>
                  <a:cubicBezTo>
                    <a:pt x="12753" y="3705"/>
                    <a:pt x="12977" y="3636"/>
                    <a:pt x="13218" y="3636"/>
                  </a:cubicBezTo>
                  <a:cubicBezTo>
                    <a:pt x="13546" y="3636"/>
                    <a:pt x="13838" y="3757"/>
                    <a:pt x="14062" y="3998"/>
                  </a:cubicBezTo>
                  <a:cubicBezTo>
                    <a:pt x="14109" y="4054"/>
                    <a:pt x="14181" y="4085"/>
                    <a:pt x="14254" y="4085"/>
                  </a:cubicBezTo>
                  <a:cubicBezTo>
                    <a:pt x="14315" y="4085"/>
                    <a:pt x="14377" y="4063"/>
                    <a:pt x="14424" y="4015"/>
                  </a:cubicBezTo>
                  <a:cubicBezTo>
                    <a:pt x="14631" y="3860"/>
                    <a:pt x="14890" y="3757"/>
                    <a:pt x="15148" y="3757"/>
                  </a:cubicBezTo>
                  <a:cubicBezTo>
                    <a:pt x="15769" y="3757"/>
                    <a:pt x="16285" y="4256"/>
                    <a:pt x="16285" y="4877"/>
                  </a:cubicBezTo>
                  <a:cubicBezTo>
                    <a:pt x="16285" y="5084"/>
                    <a:pt x="16217" y="5290"/>
                    <a:pt x="16113" y="5463"/>
                  </a:cubicBezTo>
                  <a:cubicBezTo>
                    <a:pt x="16079" y="5532"/>
                    <a:pt x="16061" y="5618"/>
                    <a:pt x="16096" y="5704"/>
                  </a:cubicBezTo>
                  <a:cubicBezTo>
                    <a:pt x="16130" y="5773"/>
                    <a:pt x="16199" y="5842"/>
                    <a:pt x="16268" y="5859"/>
                  </a:cubicBezTo>
                  <a:cubicBezTo>
                    <a:pt x="16751" y="5997"/>
                    <a:pt x="17095" y="6445"/>
                    <a:pt x="17095" y="6945"/>
                  </a:cubicBezTo>
                  <a:cubicBezTo>
                    <a:pt x="17095" y="7203"/>
                    <a:pt x="17009" y="7444"/>
                    <a:pt x="16854" y="7634"/>
                  </a:cubicBezTo>
                  <a:cubicBezTo>
                    <a:pt x="16630" y="7238"/>
                    <a:pt x="16217" y="6979"/>
                    <a:pt x="15734" y="6979"/>
                  </a:cubicBezTo>
                  <a:lnTo>
                    <a:pt x="15613" y="6979"/>
                  </a:lnTo>
                  <a:cubicBezTo>
                    <a:pt x="15407" y="6600"/>
                    <a:pt x="15165" y="6221"/>
                    <a:pt x="14907" y="5876"/>
                  </a:cubicBezTo>
                  <a:cubicBezTo>
                    <a:pt x="14845" y="5805"/>
                    <a:pt x="14766" y="5763"/>
                    <a:pt x="14686" y="5763"/>
                  </a:cubicBezTo>
                  <a:cubicBezTo>
                    <a:pt x="14631" y="5763"/>
                    <a:pt x="14577" y="5783"/>
                    <a:pt x="14528" y="5825"/>
                  </a:cubicBezTo>
                  <a:cubicBezTo>
                    <a:pt x="14407" y="5911"/>
                    <a:pt x="14390" y="6083"/>
                    <a:pt x="14476" y="6204"/>
                  </a:cubicBezTo>
                  <a:cubicBezTo>
                    <a:pt x="15372" y="7358"/>
                    <a:pt x="15855" y="8737"/>
                    <a:pt x="15924" y="10202"/>
                  </a:cubicBezTo>
                  <a:lnTo>
                    <a:pt x="5653" y="10202"/>
                  </a:lnTo>
                  <a:cubicBezTo>
                    <a:pt x="5515" y="10202"/>
                    <a:pt x="5395" y="10322"/>
                    <a:pt x="5395" y="10477"/>
                  </a:cubicBezTo>
                  <a:cubicBezTo>
                    <a:pt x="5395" y="10615"/>
                    <a:pt x="5515" y="10736"/>
                    <a:pt x="5653" y="10736"/>
                  </a:cubicBezTo>
                  <a:lnTo>
                    <a:pt x="17630" y="10736"/>
                  </a:lnTo>
                  <a:cubicBezTo>
                    <a:pt x="17854" y="10736"/>
                    <a:pt x="18078" y="10650"/>
                    <a:pt x="18233" y="10477"/>
                  </a:cubicBezTo>
                  <a:cubicBezTo>
                    <a:pt x="18371" y="10322"/>
                    <a:pt x="18457" y="10098"/>
                    <a:pt x="18440" y="9874"/>
                  </a:cubicBezTo>
                  <a:cubicBezTo>
                    <a:pt x="18353" y="8875"/>
                    <a:pt x="18078" y="7893"/>
                    <a:pt x="17630" y="7014"/>
                  </a:cubicBezTo>
                  <a:cubicBezTo>
                    <a:pt x="17630" y="6996"/>
                    <a:pt x="17630" y="6962"/>
                    <a:pt x="17630" y="6945"/>
                  </a:cubicBezTo>
                  <a:cubicBezTo>
                    <a:pt x="17630" y="6307"/>
                    <a:pt x="17268" y="5738"/>
                    <a:pt x="16716" y="5463"/>
                  </a:cubicBezTo>
                  <a:cubicBezTo>
                    <a:pt x="16785" y="5273"/>
                    <a:pt x="16820" y="5084"/>
                    <a:pt x="16820" y="4877"/>
                  </a:cubicBezTo>
                  <a:cubicBezTo>
                    <a:pt x="16820" y="4136"/>
                    <a:pt x="16337" y="3515"/>
                    <a:pt x="15665" y="3291"/>
                  </a:cubicBezTo>
                  <a:cubicBezTo>
                    <a:pt x="15648" y="2981"/>
                    <a:pt x="15527" y="2688"/>
                    <a:pt x="15338" y="2430"/>
                  </a:cubicBezTo>
                  <a:cubicBezTo>
                    <a:pt x="15079" y="2085"/>
                    <a:pt x="14700" y="1878"/>
                    <a:pt x="14269" y="1809"/>
                  </a:cubicBezTo>
                  <a:cubicBezTo>
                    <a:pt x="14205" y="1803"/>
                    <a:pt x="14141" y="1799"/>
                    <a:pt x="14077" y="1799"/>
                  </a:cubicBezTo>
                  <a:cubicBezTo>
                    <a:pt x="13815" y="1799"/>
                    <a:pt x="13560" y="1857"/>
                    <a:pt x="13339" y="1982"/>
                  </a:cubicBezTo>
                  <a:cubicBezTo>
                    <a:pt x="13201" y="1534"/>
                    <a:pt x="12942" y="1120"/>
                    <a:pt x="12598" y="793"/>
                  </a:cubicBezTo>
                  <a:cubicBezTo>
                    <a:pt x="12546" y="741"/>
                    <a:pt x="12477" y="715"/>
                    <a:pt x="12408" y="715"/>
                  </a:cubicBezTo>
                  <a:cubicBezTo>
                    <a:pt x="12339" y="715"/>
                    <a:pt x="12270" y="741"/>
                    <a:pt x="12219" y="793"/>
                  </a:cubicBezTo>
                  <a:cubicBezTo>
                    <a:pt x="12115" y="896"/>
                    <a:pt x="12115" y="1068"/>
                    <a:pt x="12219" y="1172"/>
                  </a:cubicBezTo>
                  <a:cubicBezTo>
                    <a:pt x="12425" y="1379"/>
                    <a:pt x="12598" y="1620"/>
                    <a:pt x="12718" y="1878"/>
                  </a:cubicBezTo>
                  <a:cubicBezTo>
                    <a:pt x="12632" y="1844"/>
                    <a:pt x="12529" y="1827"/>
                    <a:pt x="12443" y="1809"/>
                  </a:cubicBezTo>
                  <a:cubicBezTo>
                    <a:pt x="12382" y="1801"/>
                    <a:pt x="12326" y="1797"/>
                    <a:pt x="12270" y="1797"/>
                  </a:cubicBezTo>
                  <a:cubicBezTo>
                    <a:pt x="12214" y="1797"/>
                    <a:pt x="12158" y="1801"/>
                    <a:pt x="12098" y="1809"/>
                  </a:cubicBezTo>
                  <a:cubicBezTo>
                    <a:pt x="11771" y="1344"/>
                    <a:pt x="11236" y="1034"/>
                    <a:pt x="10616" y="1034"/>
                  </a:cubicBezTo>
                  <a:cubicBezTo>
                    <a:pt x="9961" y="1034"/>
                    <a:pt x="9392" y="1379"/>
                    <a:pt x="9082" y="1896"/>
                  </a:cubicBezTo>
                  <a:cubicBezTo>
                    <a:pt x="8960" y="1862"/>
                    <a:pt x="8837" y="1843"/>
                    <a:pt x="8720" y="1843"/>
                  </a:cubicBezTo>
                  <a:cubicBezTo>
                    <a:pt x="8655" y="1843"/>
                    <a:pt x="8592" y="1849"/>
                    <a:pt x="8531" y="1861"/>
                  </a:cubicBezTo>
                  <a:cubicBezTo>
                    <a:pt x="8893" y="1068"/>
                    <a:pt x="9685" y="534"/>
                    <a:pt x="10616" y="534"/>
                  </a:cubicBezTo>
                  <a:cubicBezTo>
                    <a:pt x="10823" y="534"/>
                    <a:pt x="11030" y="552"/>
                    <a:pt x="11219" y="603"/>
                  </a:cubicBezTo>
                  <a:cubicBezTo>
                    <a:pt x="11250" y="613"/>
                    <a:pt x="11280" y="618"/>
                    <a:pt x="11308" y="618"/>
                  </a:cubicBezTo>
                  <a:cubicBezTo>
                    <a:pt x="11425" y="618"/>
                    <a:pt x="11519" y="538"/>
                    <a:pt x="11547" y="414"/>
                  </a:cubicBezTo>
                  <a:cubicBezTo>
                    <a:pt x="11598" y="276"/>
                    <a:pt x="11512" y="138"/>
                    <a:pt x="11374" y="86"/>
                  </a:cubicBezTo>
                  <a:cubicBezTo>
                    <a:pt x="11116" y="17"/>
                    <a:pt x="10874" y="0"/>
                    <a:pt x="10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564163" y="2626425"/>
              <a:ext cx="58600" cy="61375"/>
            </a:xfrm>
            <a:custGeom>
              <a:avLst/>
              <a:gdLst/>
              <a:ahLst/>
              <a:cxnLst/>
              <a:rect l="l" t="t" r="r" b="b"/>
              <a:pathLst>
                <a:path w="2344" h="2455" extrusionOk="0">
                  <a:moveTo>
                    <a:pt x="603" y="541"/>
                  </a:moveTo>
                  <a:cubicBezTo>
                    <a:pt x="845" y="541"/>
                    <a:pt x="1069" y="593"/>
                    <a:pt x="1276" y="731"/>
                  </a:cubicBezTo>
                  <a:cubicBezTo>
                    <a:pt x="1482" y="851"/>
                    <a:pt x="1637" y="1041"/>
                    <a:pt x="1724" y="1248"/>
                  </a:cubicBezTo>
                  <a:lnTo>
                    <a:pt x="552" y="1868"/>
                  </a:lnTo>
                  <a:lnTo>
                    <a:pt x="603" y="541"/>
                  </a:lnTo>
                  <a:close/>
                  <a:moveTo>
                    <a:pt x="656" y="0"/>
                  </a:moveTo>
                  <a:cubicBezTo>
                    <a:pt x="610" y="0"/>
                    <a:pt x="564" y="3"/>
                    <a:pt x="517" y="7"/>
                  </a:cubicBezTo>
                  <a:cubicBezTo>
                    <a:pt x="276" y="24"/>
                    <a:pt x="86" y="214"/>
                    <a:pt x="69" y="455"/>
                  </a:cubicBezTo>
                  <a:lnTo>
                    <a:pt x="18" y="1954"/>
                  </a:lnTo>
                  <a:cubicBezTo>
                    <a:pt x="0" y="2127"/>
                    <a:pt x="86" y="2282"/>
                    <a:pt x="224" y="2385"/>
                  </a:cubicBezTo>
                  <a:cubicBezTo>
                    <a:pt x="311" y="2420"/>
                    <a:pt x="397" y="2454"/>
                    <a:pt x="483" y="2454"/>
                  </a:cubicBezTo>
                  <a:cubicBezTo>
                    <a:pt x="552" y="2454"/>
                    <a:pt x="638" y="2437"/>
                    <a:pt x="707" y="2402"/>
                  </a:cubicBezTo>
                  <a:lnTo>
                    <a:pt x="2034" y="1696"/>
                  </a:lnTo>
                  <a:cubicBezTo>
                    <a:pt x="2258" y="1592"/>
                    <a:pt x="2344" y="1334"/>
                    <a:pt x="2258" y="1110"/>
                  </a:cubicBezTo>
                  <a:cubicBezTo>
                    <a:pt x="2120" y="765"/>
                    <a:pt x="1879" y="472"/>
                    <a:pt x="1568" y="266"/>
                  </a:cubicBezTo>
                  <a:cubicBezTo>
                    <a:pt x="1283" y="100"/>
                    <a:pt x="971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430163" y="2661925"/>
              <a:ext cx="49575" cy="50000"/>
            </a:xfrm>
            <a:custGeom>
              <a:avLst/>
              <a:gdLst/>
              <a:ahLst/>
              <a:cxnLst/>
              <a:rect l="l" t="t" r="r" b="b"/>
              <a:pathLst>
                <a:path w="1983" h="2000" extrusionOk="0">
                  <a:moveTo>
                    <a:pt x="1000" y="552"/>
                  </a:moveTo>
                  <a:cubicBezTo>
                    <a:pt x="1242" y="552"/>
                    <a:pt x="1449" y="741"/>
                    <a:pt x="1449" y="1000"/>
                  </a:cubicBezTo>
                  <a:cubicBezTo>
                    <a:pt x="1449" y="1258"/>
                    <a:pt x="1242" y="1465"/>
                    <a:pt x="1000" y="1465"/>
                  </a:cubicBezTo>
                  <a:cubicBezTo>
                    <a:pt x="742" y="1465"/>
                    <a:pt x="535" y="1258"/>
                    <a:pt x="535" y="1000"/>
                  </a:cubicBezTo>
                  <a:cubicBezTo>
                    <a:pt x="535" y="741"/>
                    <a:pt x="742" y="552"/>
                    <a:pt x="1000" y="552"/>
                  </a:cubicBezTo>
                  <a:close/>
                  <a:moveTo>
                    <a:pt x="1000" y="0"/>
                  </a:moveTo>
                  <a:cubicBezTo>
                    <a:pt x="449" y="0"/>
                    <a:pt x="1" y="448"/>
                    <a:pt x="1" y="1000"/>
                  </a:cubicBezTo>
                  <a:cubicBezTo>
                    <a:pt x="1" y="1551"/>
                    <a:pt x="449" y="1999"/>
                    <a:pt x="1000" y="1999"/>
                  </a:cubicBezTo>
                  <a:cubicBezTo>
                    <a:pt x="1535" y="1999"/>
                    <a:pt x="1983" y="1551"/>
                    <a:pt x="1983" y="1000"/>
                  </a:cubicBezTo>
                  <a:cubicBezTo>
                    <a:pt x="1983" y="448"/>
                    <a:pt x="1535" y="0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649038" y="2894650"/>
              <a:ext cx="44825" cy="19525"/>
            </a:xfrm>
            <a:custGeom>
              <a:avLst/>
              <a:gdLst/>
              <a:ahLst/>
              <a:cxnLst/>
              <a:rect l="l" t="t" r="r" b="b"/>
              <a:pathLst>
                <a:path w="1793" h="781" extrusionOk="0">
                  <a:moveTo>
                    <a:pt x="903" y="1"/>
                  </a:moveTo>
                  <a:cubicBezTo>
                    <a:pt x="616" y="1"/>
                    <a:pt x="328" y="109"/>
                    <a:pt x="104" y="324"/>
                  </a:cubicBezTo>
                  <a:cubicBezTo>
                    <a:pt x="0" y="427"/>
                    <a:pt x="0" y="600"/>
                    <a:pt x="104" y="703"/>
                  </a:cubicBezTo>
                  <a:cubicBezTo>
                    <a:pt x="164" y="755"/>
                    <a:pt x="233" y="781"/>
                    <a:pt x="302" y="781"/>
                  </a:cubicBezTo>
                  <a:cubicBezTo>
                    <a:pt x="371" y="781"/>
                    <a:pt x="440" y="755"/>
                    <a:pt x="500" y="703"/>
                  </a:cubicBezTo>
                  <a:cubicBezTo>
                    <a:pt x="612" y="591"/>
                    <a:pt x="758" y="535"/>
                    <a:pt x="905" y="535"/>
                  </a:cubicBezTo>
                  <a:cubicBezTo>
                    <a:pt x="1051" y="535"/>
                    <a:pt x="1198" y="591"/>
                    <a:pt x="1310" y="703"/>
                  </a:cubicBezTo>
                  <a:cubicBezTo>
                    <a:pt x="1361" y="755"/>
                    <a:pt x="1430" y="772"/>
                    <a:pt x="1499" y="772"/>
                  </a:cubicBezTo>
                  <a:cubicBezTo>
                    <a:pt x="1568" y="772"/>
                    <a:pt x="1637" y="755"/>
                    <a:pt x="1689" y="703"/>
                  </a:cubicBezTo>
                  <a:cubicBezTo>
                    <a:pt x="1792" y="600"/>
                    <a:pt x="1792" y="427"/>
                    <a:pt x="1689" y="324"/>
                  </a:cubicBezTo>
                  <a:cubicBezTo>
                    <a:pt x="1474" y="109"/>
                    <a:pt x="118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64588" y="2894650"/>
              <a:ext cx="44825" cy="19525"/>
            </a:xfrm>
            <a:custGeom>
              <a:avLst/>
              <a:gdLst/>
              <a:ahLst/>
              <a:cxnLst/>
              <a:rect l="l" t="t" r="r" b="b"/>
              <a:pathLst>
                <a:path w="1793" h="781" extrusionOk="0">
                  <a:moveTo>
                    <a:pt x="897" y="1"/>
                  </a:moveTo>
                  <a:cubicBezTo>
                    <a:pt x="608" y="1"/>
                    <a:pt x="319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72"/>
                    <a:pt x="294" y="772"/>
                  </a:cubicBezTo>
                  <a:cubicBezTo>
                    <a:pt x="362" y="772"/>
                    <a:pt x="431" y="755"/>
                    <a:pt x="483" y="703"/>
                  </a:cubicBezTo>
                  <a:cubicBezTo>
                    <a:pt x="595" y="591"/>
                    <a:pt x="746" y="535"/>
                    <a:pt x="897" y="535"/>
                  </a:cubicBezTo>
                  <a:cubicBezTo>
                    <a:pt x="1047" y="535"/>
                    <a:pt x="1198" y="591"/>
                    <a:pt x="1310" y="703"/>
                  </a:cubicBezTo>
                  <a:cubicBezTo>
                    <a:pt x="1362" y="755"/>
                    <a:pt x="1431" y="781"/>
                    <a:pt x="1500" y="781"/>
                  </a:cubicBezTo>
                  <a:cubicBezTo>
                    <a:pt x="1569" y="781"/>
                    <a:pt x="1638" y="755"/>
                    <a:pt x="1689" y="703"/>
                  </a:cubicBezTo>
                  <a:cubicBezTo>
                    <a:pt x="1793" y="600"/>
                    <a:pt x="1793" y="427"/>
                    <a:pt x="1689" y="324"/>
                  </a:cubicBezTo>
                  <a:cubicBezTo>
                    <a:pt x="1474" y="109"/>
                    <a:pt x="1185" y="1"/>
                    <a:pt x="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480138" y="2894650"/>
              <a:ext cx="44850" cy="19525"/>
            </a:xfrm>
            <a:custGeom>
              <a:avLst/>
              <a:gdLst/>
              <a:ahLst/>
              <a:cxnLst/>
              <a:rect l="l" t="t" r="r" b="b"/>
              <a:pathLst>
                <a:path w="1794" h="781" extrusionOk="0">
                  <a:moveTo>
                    <a:pt x="888" y="1"/>
                  </a:moveTo>
                  <a:cubicBezTo>
                    <a:pt x="604" y="1"/>
                    <a:pt x="320" y="109"/>
                    <a:pt x="104" y="324"/>
                  </a:cubicBezTo>
                  <a:cubicBezTo>
                    <a:pt x="1" y="427"/>
                    <a:pt x="1" y="600"/>
                    <a:pt x="104" y="703"/>
                  </a:cubicBezTo>
                  <a:cubicBezTo>
                    <a:pt x="156" y="755"/>
                    <a:pt x="225" y="781"/>
                    <a:pt x="294" y="781"/>
                  </a:cubicBezTo>
                  <a:cubicBezTo>
                    <a:pt x="363" y="781"/>
                    <a:pt x="432" y="755"/>
                    <a:pt x="483" y="703"/>
                  </a:cubicBezTo>
                  <a:cubicBezTo>
                    <a:pt x="595" y="591"/>
                    <a:pt x="742" y="535"/>
                    <a:pt x="888" y="535"/>
                  </a:cubicBezTo>
                  <a:cubicBezTo>
                    <a:pt x="1035" y="535"/>
                    <a:pt x="1181" y="591"/>
                    <a:pt x="1293" y="703"/>
                  </a:cubicBezTo>
                  <a:cubicBezTo>
                    <a:pt x="1345" y="755"/>
                    <a:pt x="1414" y="772"/>
                    <a:pt x="1483" y="772"/>
                  </a:cubicBezTo>
                  <a:cubicBezTo>
                    <a:pt x="1552" y="772"/>
                    <a:pt x="1621" y="755"/>
                    <a:pt x="1673" y="703"/>
                  </a:cubicBezTo>
                  <a:cubicBezTo>
                    <a:pt x="1793" y="600"/>
                    <a:pt x="1793" y="427"/>
                    <a:pt x="1673" y="324"/>
                  </a:cubicBezTo>
                  <a:cubicBezTo>
                    <a:pt x="1457" y="109"/>
                    <a:pt x="1173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621463" y="2836600"/>
              <a:ext cx="44825" cy="19850"/>
            </a:xfrm>
            <a:custGeom>
              <a:avLst/>
              <a:gdLst/>
              <a:ahLst/>
              <a:cxnLst/>
              <a:rect l="l" t="t" r="r" b="b"/>
              <a:pathLst>
                <a:path w="1793" h="794" extrusionOk="0">
                  <a:moveTo>
                    <a:pt x="896" y="1"/>
                  </a:moveTo>
                  <a:cubicBezTo>
                    <a:pt x="608" y="1"/>
                    <a:pt x="319" y="113"/>
                    <a:pt x="104" y="337"/>
                  </a:cubicBezTo>
                  <a:cubicBezTo>
                    <a:pt x="0" y="440"/>
                    <a:pt x="0" y="613"/>
                    <a:pt x="104" y="716"/>
                  </a:cubicBezTo>
                  <a:cubicBezTo>
                    <a:pt x="155" y="768"/>
                    <a:pt x="224" y="785"/>
                    <a:pt x="293" y="785"/>
                  </a:cubicBezTo>
                  <a:cubicBezTo>
                    <a:pt x="362" y="785"/>
                    <a:pt x="431" y="768"/>
                    <a:pt x="483" y="716"/>
                  </a:cubicBezTo>
                  <a:cubicBezTo>
                    <a:pt x="595" y="604"/>
                    <a:pt x="746" y="548"/>
                    <a:pt x="896" y="548"/>
                  </a:cubicBezTo>
                  <a:cubicBezTo>
                    <a:pt x="1047" y="548"/>
                    <a:pt x="1198" y="604"/>
                    <a:pt x="1310" y="716"/>
                  </a:cubicBezTo>
                  <a:cubicBezTo>
                    <a:pt x="1362" y="768"/>
                    <a:pt x="1431" y="794"/>
                    <a:pt x="1499" y="794"/>
                  </a:cubicBezTo>
                  <a:cubicBezTo>
                    <a:pt x="1568" y="794"/>
                    <a:pt x="1637" y="768"/>
                    <a:pt x="1689" y="716"/>
                  </a:cubicBezTo>
                  <a:cubicBezTo>
                    <a:pt x="1792" y="613"/>
                    <a:pt x="1792" y="440"/>
                    <a:pt x="1689" y="337"/>
                  </a:cubicBezTo>
                  <a:cubicBezTo>
                    <a:pt x="1474" y="113"/>
                    <a:pt x="1185" y="1"/>
                    <a:pt x="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26238" y="2836600"/>
              <a:ext cx="44850" cy="19850"/>
            </a:xfrm>
            <a:custGeom>
              <a:avLst/>
              <a:gdLst/>
              <a:ahLst/>
              <a:cxnLst/>
              <a:rect l="l" t="t" r="r" b="b"/>
              <a:pathLst>
                <a:path w="1794" h="794" extrusionOk="0">
                  <a:moveTo>
                    <a:pt x="890" y="1"/>
                  </a:moveTo>
                  <a:cubicBezTo>
                    <a:pt x="604" y="1"/>
                    <a:pt x="320" y="113"/>
                    <a:pt x="104" y="337"/>
                  </a:cubicBezTo>
                  <a:cubicBezTo>
                    <a:pt x="1" y="440"/>
                    <a:pt x="1" y="613"/>
                    <a:pt x="104" y="716"/>
                  </a:cubicBezTo>
                  <a:cubicBezTo>
                    <a:pt x="156" y="768"/>
                    <a:pt x="225" y="794"/>
                    <a:pt x="294" y="794"/>
                  </a:cubicBezTo>
                  <a:cubicBezTo>
                    <a:pt x="363" y="794"/>
                    <a:pt x="432" y="768"/>
                    <a:pt x="483" y="716"/>
                  </a:cubicBezTo>
                  <a:cubicBezTo>
                    <a:pt x="595" y="604"/>
                    <a:pt x="742" y="548"/>
                    <a:pt x="890" y="548"/>
                  </a:cubicBezTo>
                  <a:cubicBezTo>
                    <a:pt x="1039" y="548"/>
                    <a:pt x="1190" y="604"/>
                    <a:pt x="1311" y="716"/>
                  </a:cubicBezTo>
                  <a:cubicBezTo>
                    <a:pt x="1362" y="768"/>
                    <a:pt x="1431" y="785"/>
                    <a:pt x="1500" y="785"/>
                  </a:cubicBezTo>
                  <a:cubicBezTo>
                    <a:pt x="1569" y="785"/>
                    <a:pt x="1638" y="768"/>
                    <a:pt x="1690" y="716"/>
                  </a:cubicBezTo>
                  <a:cubicBezTo>
                    <a:pt x="1793" y="613"/>
                    <a:pt x="1793" y="440"/>
                    <a:pt x="1690" y="337"/>
                  </a:cubicBezTo>
                  <a:cubicBezTo>
                    <a:pt x="1466" y="113"/>
                    <a:pt x="1177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3">
            <a:alphaModFix/>
          </a:blip>
          <a:srcRect t="15467" b="16694"/>
          <a:stretch/>
        </p:blipFill>
        <p:spPr>
          <a:xfrm>
            <a:off x="723675" y="1906363"/>
            <a:ext cx="3254984" cy="22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2"/>
          <p:cNvSpPr txBox="1">
            <a:spLocks noGrp="1"/>
          </p:cNvSpPr>
          <p:nvPr>
            <p:ph type="title" idx="2"/>
          </p:nvPr>
        </p:nvSpPr>
        <p:spPr>
          <a:xfrm>
            <a:off x="4653446" y="1235428"/>
            <a:ext cx="2484815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RESPONSABILIDADE</a:t>
            </a:r>
            <a:endParaRPr dirty="0"/>
          </a:p>
        </p:txBody>
      </p:sp>
      <p:sp>
        <p:nvSpPr>
          <p:cNvPr id="609" name="Google Shape;609;p32"/>
          <p:cNvSpPr txBox="1">
            <a:spLocks noGrp="1"/>
          </p:cNvSpPr>
          <p:nvPr>
            <p:ph type="subTitle" idx="3"/>
          </p:nvPr>
        </p:nvSpPr>
        <p:spPr>
          <a:xfrm>
            <a:off x="4653446" y="1624630"/>
            <a:ext cx="2484815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Ao executar a gastronomia eu aplico a responsabilidade, pois a saúde das pessoas estão em jogo</a:t>
            </a:r>
            <a:endParaRPr dirty="0"/>
          </a:p>
        </p:txBody>
      </p:sp>
      <p:grpSp>
        <p:nvGrpSpPr>
          <p:cNvPr id="610" name="Google Shape;610;p32"/>
          <p:cNvGrpSpPr/>
          <p:nvPr/>
        </p:nvGrpSpPr>
        <p:grpSpPr>
          <a:xfrm>
            <a:off x="714306" y="3914965"/>
            <a:ext cx="528885" cy="545802"/>
            <a:chOff x="-1507225" y="3988588"/>
            <a:chExt cx="575250" cy="593650"/>
          </a:xfrm>
        </p:grpSpPr>
        <p:sp>
          <p:nvSpPr>
            <p:cNvPr id="611" name="Google Shape;611;p32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3493635" y="1349691"/>
            <a:ext cx="387325" cy="392002"/>
            <a:chOff x="-1988450" y="2592438"/>
            <a:chExt cx="550725" cy="557375"/>
          </a:xfrm>
        </p:grpSpPr>
        <p:sp>
          <p:nvSpPr>
            <p:cNvPr id="615" name="Google Shape;615;p32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/>
          <p:nvPr/>
        </p:nvSpPr>
        <p:spPr>
          <a:xfrm>
            <a:off x="3909077" y="2171677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/>
          <p:nvPr/>
        </p:nvSpPr>
        <p:spPr>
          <a:xfrm>
            <a:off x="7964427" y="427898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2"/>
          <p:cNvSpPr/>
          <p:nvPr/>
        </p:nvSpPr>
        <p:spPr>
          <a:xfrm>
            <a:off x="6404054" y="4232179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2"/>
          <p:cNvSpPr/>
          <p:nvPr/>
        </p:nvSpPr>
        <p:spPr>
          <a:xfrm>
            <a:off x="858527" y="18823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/>
          <p:nvPr/>
        </p:nvSpPr>
        <p:spPr>
          <a:xfrm>
            <a:off x="3711015" y="40798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2"/>
          <p:cNvSpPr/>
          <p:nvPr/>
        </p:nvSpPr>
        <p:spPr>
          <a:xfrm>
            <a:off x="3493619" y="2260098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2"/>
          <p:cNvSpPr/>
          <p:nvPr/>
        </p:nvSpPr>
        <p:spPr>
          <a:xfrm>
            <a:off x="6161804" y="663991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2"/>
          <p:cNvSpPr/>
          <p:nvPr/>
        </p:nvSpPr>
        <p:spPr>
          <a:xfrm>
            <a:off x="7844454" y="6639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2"/>
          <p:cNvSpPr/>
          <p:nvPr/>
        </p:nvSpPr>
        <p:spPr>
          <a:xfrm>
            <a:off x="7200827" y="84962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2"/>
          <p:cNvSpPr/>
          <p:nvPr/>
        </p:nvSpPr>
        <p:spPr>
          <a:xfrm>
            <a:off x="5208704" y="4460779"/>
            <a:ext cx="50573" cy="51167"/>
          </a:xfrm>
          <a:custGeom>
            <a:avLst/>
            <a:gdLst/>
            <a:ahLst/>
            <a:cxnLst/>
            <a:rect l="l" t="t" r="r" b="b"/>
            <a:pathLst>
              <a:path w="1616" h="1635" fill="none" extrusionOk="0">
                <a:moveTo>
                  <a:pt x="1615" y="695"/>
                </a:moveTo>
                <a:cubicBezTo>
                  <a:pt x="1615" y="1308"/>
                  <a:pt x="880" y="163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2740956" y="441562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2383340" y="174170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2"/>
          <p:cNvSpPr/>
          <p:nvPr/>
        </p:nvSpPr>
        <p:spPr>
          <a:xfrm>
            <a:off x="2924579" y="14913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2"/>
          <p:cNvSpPr/>
          <p:nvPr/>
        </p:nvSpPr>
        <p:spPr>
          <a:xfrm>
            <a:off x="953457" y="3387198"/>
            <a:ext cx="50573" cy="50541"/>
          </a:xfrm>
          <a:custGeom>
            <a:avLst/>
            <a:gdLst/>
            <a:ahLst/>
            <a:cxnLst/>
            <a:rect l="l" t="t" r="r" b="b"/>
            <a:pathLst>
              <a:path w="1616" h="1615" fill="none" extrusionOk="0">
                <a:moveTo>
                  <a:pt x="1615" y="695"/>
                </a:moveTo>
                <a:cubicBezTo>
                  <a:pt x="1615" y="1308"/>
                  <a:pt x="859" y="1615"/>
                  <a:pt x="430" y="1185"/>
                </a:cubicBezTo>
                <a:cubicBezTo>
                  <a:pt x="1" y="756"/>
                  <a:pt x="307" y="0"/>
                  <a:pt x="920" y="0"/>
                </a:cubicBezTo>
                <a:cubicBezTo>
                  <a:pt x="1309" y="0"/>
                  <a:pt x="1615" y="307"/>
                  <a:pt x="1615" y="695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2"/>
          <p:cNvSpPr/>
          <p:nvPr/>
        </p:nvSpPr>
        <p:spPr>
          <a:xfrm>
            <a:off x="1549779" y="42789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>
            <a:off x="4542879" y="74249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>
            <a:spLocks noGrp="1"/>
          </p:cNvSpPr>
          <p:nvPr>
            <p:ph type="title"/>
          </p:nvPr>
        </p:nvSpPr>
        <p:spPr>
          <a:xfrm>
            <a:off x="714300" y="5372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SENTIMENTOS</a:t>
            </a:r>
            <a:endParaRPr dirty="0"/>
          </a:p>
        </p:txBody>
      </p:sp>
      <p:sp>
        <p:nvSpPr>
          <p:cNvPr id="476" name="Google Shape;476;p31"/>
          <p:cNvSpPr/>
          <p:nvPr/>
        </p:nvSpPr>
        <p:spPr>
          <a:xfrm>
            <a:off x="2604700" y="2471013"/>
            <a:ext cx="672000" cy="67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1"/>
          <p:cNvCxnSpPr>
            <a:stCxn id="476" idx="0"/>
          </p:cNvCxnSpPr>
          <p:nvPr/>
        </p:nvCxnSpPr>
        <p:spPr>
          <a:xfrm rot="10800000">
            <a:off x="2940700" y="1424613"/>
            <a:ext cx="0" cy="10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1"/>
          <p:cNvSpPr txBox="1"/>
          <p:nvPr/>
        </p:nvSpPr>
        <p:spPr>
          <a:xfrm>
            <a:off x="3083409" y="1424613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Satisfação</a:t>
            </a:r>
            <a:endParaRPr sz="2200" dirty="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3083397" y="1807535"/>
            <a:ext cx="1940405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Ao ver algo que eu fiz ser elogiado pelos outros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1395910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Felicidade</a:t>
            </a:r>
            <a:endParaRPr sz="2200" dirty="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481" name="Google Shape;481;p31"/>
          <p:cNvSpPr txBox="1"/>
          <p:nvPr/>
        </p:nvSpPr>
        <p:spPr>
          <a:xfrm>
            <a:off x="1395899" y="3543260"/>
            <a:ext cx="18807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Pois estou executando algo que amo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82" name="Google Shape;482;p31"/>
          <p:cNvCxnSpPr>
            <a:endCxn id="483" idx="4"/>
          </p:cNvCxnSpPr>
          <p:nvPr/>
        </p:nvCxnSpPr>
        <p:spPr>
          <a:xfrm rot="10800000">
            <a:off x="1252200" y="3143013"/>
            <a:ext cx="0" cy="10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31"/>
          <p:cNvSpPr/>
          <p:nvPr/>
        </p:nvSpPr>
        <p:spPr>
          <a:xfrm>
            <a:off x="4293200" y="2471013"/>
            <a:ext cx="672000" cy="67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/>
          <p:nvPr/>
        </p:nvSpPr>
        <p:spPr>
          <a:xfrm>
            <a:off x="4772911" y="3160338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Nostalgia</a:t>
            </a:r>
            <a:endParaRPr sz="2200" dirty="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4772899" y="3543262"/>
            <a:ext cx="1978219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Quando executo uma receita herdada de família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487" name="Google Shape;487;p31"/>
          <p:cNvCxnSpPr>
            <a:endCxn id="484" idx="4"/>
          </p:cNvCxnSpPr>
          <p:nvPr/>
        </p:nvCxnSpPr>
        <p:spPr>
          <a:xfrm rot="10800000">
            <a:off x="4629200" y="3143013"/>
            <a:ext cx="0" cy="10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31"/>
          <p:cNvSpPr/>
          <p:nvPr/>
        </p:nvSpPr>
        <p:spPr>
          <a:xfrm>
            <a:off x="5981700" y="2471013"/>
            <a:ext cx="672000" cy="67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9" name="Google Shape;489;p31"/>
          <p:cNvCxnSpPr>
            <a:stCxn id="488" idx="0"/>
          </p:cNvCxnSpPr>
          <p:nvPr/>
        </p:nvCxnSpPr>
        <p:spPr>
          <a:xfrm rot="10800000">
            <a:off x="6317700" y="1424613"/>
            <a:ext cx="0" cy="10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31"/>
          <p:cNvSpPr txBox="1"/>
          <p:nvPr/>
        </p:nvSpPr>
        <p:spPr>
          <a:xfrm>
            <a:off x="6461409" y="1424613"/>
            <a:ext cx="188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rPr>
              <a:t>Curiosidade</a:t>
            </a:r>
            <a:endParaRPr sz="2200" dirty="0">
              <a:solidFill>
                <a:schemeClr val="dk1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6461397" y="1807535"/>
            <a:ext cx="1939403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Ao misturar ingredientes e ver o que vira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916200" y="2471013"/>
            <a:ext cx="672000" cy="67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2" name="Google Shape;492;p31"/>
          <p:cNvCxnSpPr>
            <a:endCxn id="476" idx="2"/>
          </p:cNvCxnSpPr>
          <p:nvPr/>
        </p:nvCxnSpPr>
        <p:spPr>
          <a:xfrm>
            <a:off x="1588300" y="2807013"/>
            <a:ext cx="10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31"/>
          <p:cNvCxnSpPr>
            <a:stCxn id="476" idx="6"/>
            <a:endCxn id="484" idx="2"/>
          </p:cNvCxnSpPr>
          <p:nvPr/>
        </p:nvCxnSpPr>
        <p:spPr>
          <a:xfrm>
            <a:off x="3276700" y="2807013"/>
            <a:ext cx="10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1"/>
          <p:cNvCxnSpPr>
            <a:stCxn id="484" idx="6"/>
            <a:endCxn id="488" idx="2"/>
          </p:cNvCxnSpPr>
          <p:nvPr/>
        </p:nvCxnSpPr>
        <p:spPr>
          <a:xfrm>
            <a:off x="4965200" y="2807013"/>
            <a:ext cx="10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31"/>
          <p:cNvGrpSpPr/>
          <p:nvPr/>
        </p:nvGrpSpPr>
        <p:grpSpPr>
          <a:xfrm>
            <a:off x="1049244" y="2624424"/>
            <a:ext cx="405915" cy="354944"/>
            <a:chOff x="1259038" y="3197850"/>
            <a:chExt cx="459700" cy="401975"/>
          </a:xfrm>
        </p:grpSpPr>
        <p:sp>
          <p:nvSpPr>
            <p:cNvPr id="496" name="Google Shape;496;p31"/>
            <p:cNvSpPr/>
            <p:nvPr/>
          </p:nvSpPr>
          <p:spPr>
            <a:xfrm>
              <a:off x="1259038" y="3197850"/>
              <a:ext cx="459700" cy="401975"/>
            </a:xfrm>
            <a:custGeom>
              <a:avLst/>
              <a:gdLst/>
              <a:ahLst/>
              <a:cxnLst/>
              <a:rect l="l" t="t" r="r" b="b"/>
              <a:pathLst>
                <a:path w="18388" h="16079" extrusionOk="0">
                  <a:moveTo>
                    <a:pt x="16027" y="534"/>
                  </a:moveTo>
                  <a:cubicBezTo>
                    <a:pt x="16216" y="534"/>
                    <a:pt x="16371" y="690"/>
                    <a:pt x="16371" y="879"/>
                  </a:cubicBezTo>
                  <a:lnTo>
                    <a:pt x="16371" y="1551"/>
                  </a:lnTo>
                  <a:cubicBezTo>
                    <a:pt x="16371" y="1724"/>
                    <a:pt x="16216" y="1879"/>
                    <a:pt x="16027" y="1879"/>
                  </a:cubicBezTo>
                  <a:lnTo>
                    <a:pt x="8824" y="1879"/>
                  </a:lnTo>
                  <a:cubicBezTo>
                    <a:pt x="8686" y="1879"/>
                    <a:pt x="8565" y="1999"/>
                    <a:pt x="8565" y="2154"/>
                  </a:cubicBezTo>
                  <a:cubicBezTo>
                    <a:pt x="8565" y="2309"/>
                    <a:pt x="8686" y="2430"/>
                    <a:pt x="8824" y="2430"/>
                  </a:cubicBezTo>
                  <a:lnTo>
                    <a:pt x="15699" y="2430"/>
                  </a:lnTo>
                  <a:lnTo>
                    <a:pt x="15699" y="3102"/>
                  </a:lnTo>
                  <a:lnTo>
                    <a:pt x="5239" y="3102"/>
                  </a:lnTo>
                  <a:lnTo>
                    <a:pt x="5239" y="2430"/>
                  </a:lnTo>
                  <a:lnTo>
                    <a:pt x="7531" y="2430"/>
                  </a:lnTo>
                  <a:cubicBezTo>
                    <a:pt x="7686" y="2430"/>
                    <a:pt x="7807" y="2309"/>
                    <a:pt x="7807" y="2154"/>
                  </a:cubicBezTo>
                  <a:cubicBezTo>
                    <a:pt x="7807" y="1999"/>
                    <a:pt x="7686" y="1879"/>
                    <a:pt x="7531" y="1879"/>
                  </a:cubicBezTo>
                  <a:lnTo>
                    <a:pt x="4912" y="1879"/>
                  </a:lnTo>
                  <a:cubicBezTo>
                    <a:pt x="4722" y="1879"/>
                    <a:pt x="4567" y="1724"/>
                    <a:pt x="4567" y="1551"/>
                  </a:cubicBezTo>
                  <a:lnTo>
                    <a:pt x="4567" y="879"/>
                  </a:lnTo>
                  <a:cubicBezTo>
                    <a:pt x="4567" y="690"/>
                    <a:pt x="4722" y="534"/>
                    <a:pt x="4912" y="534"/>
                  </a:cubicBezTo>
                  <a:close/>
                  <a:moveTo>
                    <a:pt x="15872" y="3636"/>
                  </a:moveTo>
                  <a:lnTo>
                    <a:pt x="16371" y="4050"/>
                  </a:lnTo>
                  <a:cubicBezTo>
                    <a:pt x="16613" y="4257"/>
                    <a:pt x="16664" y="4619"/>
                    <a:pt x="16492" y="4860"/>
                  </a:cubicBezTo>
                  <a:cubicBezTo>
                    <a:pt x="16389" y="5015"/>
                    <a:pt x="16234" y="5084"/>
                    <a:pt x="16044" y="5101"/>
                  </a:cubicBezTo>
                  <a:lnTo>
                    <a:pt x="16010" y="5101"/>
                  </a:lnTo>
                  <a:cubicBezTo>
                    <a:pt x="15786" y="5101"/>
                    <a:pt x="15579" y="5015"/>
                    <a:pt x="15406" y="4843"/>
                  </a:cubicBezTo>
                  <a:cubicBezTo>
                    <a:pt x="15355" y="4791"/>
                    <a:pt x="15286" y="4756"/>
                    <a:pt x="15217" y="4756"/>
                  </a:cubicBezTo>
                  <a:cubicBezTo>
                    <a:pt x="15148" y="4756"/>
                    <a:pt x="15079" y="4791"/>
                    <a:pt x="15027" y="4843"/>
                  </a:cubicBezTo>
                  <a:cubicBezTo>
                    <a:pt x="14872" y="5015"/>
                    <a:pt x="14648" y="5101"/>
                    <a:pt x="14424" y="5101"/>
                  </a:cubicBezTo>
                  <a:cubicBezTo>
                    <a:pt x="14200" y="5101"/>
                    <a:pt x="13993" y="5015"/>
                    <a:pt x="13838" y="4843"/>
                  </a:cubicBezTo>
                  <a:cubicBezTo>
                    <a:pt x="13787" y="4791"/>
                    <a:pt x="13718" y="4756"/>
                    <a:pt x="13631" y="4756"/>
                  </a:cubicBezTo>
                  <a:cubicBezTo>
                    <a:pt x="13563" y="4756"/>
                    <a:pt x="13494" y="4791"/>
                    <a:pt x="13442" y="4843"/>
                  </a:cubicBezTo>
                  <a:cubicBezTo>
                    <a:pt x="13287" y="5015"/>
                    <a:pt x="13063" y="5101"/>
                    <a:pt x="12839" y="5101"/>
                  </a:cubicBezTo>
                  <a:cubicBezTo>
                    <a:pt x="12615" y="5101"/>
                    <a:pt x="12408" y="5015"/>
                    <a:pt x="12253" y="4843"/>
                  </a:cubicBezTo>
                  <a:cubicBezTo>
                    <a:pt x="12201" y="4791"/>
                    <a:pt x="12132" y="4756"/>
                    <a:pt x="12046" y="4756"/>
                  </a:cubicBezTo>
                  <a:cubicBezTo>
                    <a:pt x="11977" y="4756"/>
                    <a:pt x="11908" y="4791"/>
                    <a:pt x="11857" y="4843"/>
                  </a:cubicBezTo>
                  <a:cubicBezTo>
                    <a:pt x="11701" y="5015"/>
                    <a:pt x="11495" y="5101"/>
                    <a:pt x="11253" y="5101"/>
                  </a:cubicBezTo>
                  <a:cubicBezTo>
                    <a:pt x="11029" y="5101"/>
                    <a:pt x="10823" y="5015"/>
                    <a:pt x="10667" y="4843"/>
                  </a:cubicBezTo>
                  <a:cubicBezTo>
                    <a:pt x="10616" y="4791"/>
                    <a:pt x="10547" y="4756"/>
                    <a:pt x="10461" y="4756"/>
                  </a:cubicBezTo>
                  <a:cubicBezTo>
                    <a:pt x="10392" y="4756"/>
                    <a:pt x="10323" y="4791"/>
                    <a:pt x="10271" y="4843"/>
                  </a:cubicBezTo>
                  <a:cubicBezTo>
                    <a:pt x="10116" y="5015"/>
                    <a:pt x="9909" y="5101"/>
                    <a:pt x="9685" y="5101"/>
                  </a:cubicBezTo>
                  <a:cubicBezTo>
                    <a:pt x="9444" y="5101"/>
                    <a:pt x="9237" y="5015"/>
                    <a:pt x="9082" y="4843"/>
                  </a:cubicBezTo>
                  <a:cubicBezTo>
                    <a:pt x="9030" y="4791"/>
                    <a:pt x="8961" y="4756"/>
                    <a:pt x="8893" y="4756"/>
                  </a:cubicBezTo>
                  <a:cubicBezTo>
                    <a:pt x="8806" y="4756"/>
                    <a:pt x="8737" y="4791"/>
                    <a:pt x="8686" y="4843"/>
                  </a:cubicBezTo>
                  <a:cubicBezTo>
                    <a:pt x="8531" y="5015"/>
                    <a:pt x="8324" y="5101"/>
                    <a:pt x="8100" y="5101"/>
                  </a:cubicBezTo>
                  <a:cubicBezTo>
                    <a:pt x="7859" y="5101"/>
                    <a:pt x="7652" y="5015"/>
                    <a:pt x="7497" y="4843"/>
                  </a:cubicBezTo>
                  <a:cubicBezTo>
                    <a:pt x="7445" y="4791"/>
                    <a:pt x="7376" y="4756"/>
                    <a:pt x="7307" y="4756"/>
                  </a:cubicBezTo>
                  <a:cubicBezTo>
                    <a:pt x="7221" y="4756"/>
                    <a:pt x="7152" y="4791"/>
                    <a:pt x="7100" y="4843"/>
                  </a:cubicBezTo>
                  <a:cubicBezTo>
                    <a:pt x="6945" y="5015"/>
                    <a:pt x="6738" y="5101"/>
                    <a:pt x="6514" y="5101"/>
                  </a:cubicBezTo>
                  <a:cubicBezTo>
                    <a:pt x="6290" y="5101"/>
                    <a:pt x="6066" y="5015"/>
                    <a:pt x="5911" y="4843"/>
                  </a:cubicBezTo>
                  <a:cubicBezTo>
                    <a:pt x="5860" y="4791"/>
                    <a:pt x="5791" y="4756"/>
                    <a:pt x="5722" y="4756"/>
                  </a:cubicBezTo>
                  <a:cubicBezTo>
                    <a:pt x="5653" y="4756"/>
                    <a:pt x="5567" y="4791"/>
                    <a:pt x="5532" y="4843"/>
                  </a:cubicBezTo>
                  <a:cubicBezTo>
                    <a:pt x="5360" y="5015"/>
                    <a:pt x="5153" y="5101"/>
                    <a:pt x="4929" y="5101"/>
                  </a:cubicBezTo>
                  <a:lnTo>
                    <a:pt x="4895" y="5101"/>
                  </a:lnTo>
                  <a:cubicBezTo>
                    <a:pt x="4705" y="5084"/>
                    <a:pt x="4550" y="5015"/>
                    <a:pt x="4447" y="4860"/>
                  </a:cubicBezTo>
                  <a:cubicBezTo>
                    <a:pt x="4274" y="4619"/>
                    <a:pt x="4326" y="4257"/>
                    <a:pt x="4567" y="4050"/>
                  </a:cubicBezTo>
                  <a:lnTo>
                    <a:pt x="5067" y="3636"/>
                  </a:lnTo>
                  <a:close/>
                  <a:moveTo>
                    <a:pt x="4136" y="10839"/>
                  </a:moveTo>
                  <a:cubicBezTo>
                    <a:pt x="4498" y="10839"/>
                    <a:pt x="4860" y="10995"/>
                    <a:pt x="5119" y="11270"/>
                  </a:cubicBezTo>
                  <a:cubicBezTo>
                    <a:pt x="5170" y="11322"/>
                    <a:pt x="5239" y="11356"/>
                    <a:pt x="5308" y="11356"/>
                  </a:cubicBezTo>
                  <a:lnTo>
                    <a:pt x="5601" y="11356"/>
                  </a:lnTo>
                  <a:cubicBezTo>
                    <a:pt x="6135" y="11356"/>
                    <a:pt x="6601" y="11718"/>
                    <a:pt x="6756" y="12201"/>
                  </a:cubicBezTo>
                  <a:lnTo>
                    <a:pt x="4929" y="12201"/>
                  </a:lnTo>
                  <a:cubicBezTo>
                    <a:pt x="4895" y="12097"/>
                    <a:pt x="4791" y="12029"/>
                    <a:pt x="4671" y="12029"/>
                  </a:cubicBezTo>
                  <a:cubicBezTo>
                    <a:pt x="4550" y="12029"/>
                    <a:pt x="4464" y="12097"/>
                    <a:pt x="4429" y="12201"/>
                  </a:cubicBezTo>
                  <a:lnTo>
                    <a:pt x="2758" y="12201"/>
                  </a:lnTo>
                  <a:cubicBezTo>
                    <a:pt x="2758" y="12201"/>
                    <a:pt x="2758" y="12201"/>
                    <a:pt x="2758" y="12184"/>
                  </a:cubicBezTo>
                  <a:cubicBezTo>
                    <a:pt x="2758" y="12046"/>
                    <a:pt x="2637" y="11925"/>
                    <a:pt x="2482" y="11925"/>
                  </a:cubicBezTo>
                  <a:cubicBezTo>
                    <a:pt x="2344" y="11925"/>
                    <a:pt x="2224" y="12046"/>
                    <a:pt x="2224" y="12184"/>
                  </a:cubicBezTo>
                  <a:cubicBezTo>
                    <a:pt x="2224" y="12201"/>
                    <a:pt x="2224" y="12201"/>
                    <a:pt x="2224" y="12201"/>
                  </a:cubicBezTo>
                  <a:lnTo>
                    <a:pt x="1517" y="12201"/>
                  </a:lnTo>
                  <a:cubicBezTo>
                    <a:pt x="1655" y="11718"/>
                    <a:pt x="2120" y="11356"/>
                    <a:pt x="2672" y="11356"/>
                  </a:cubicBezTo>
                  <a:lnTo>
                    <a:pt x="2947" y="11356"/>
                  </a:lnTo>
                  <a:cubicBezTo>
                    <a:pt x="3016" y="11356"/>
                    <a:pt x="3102" y="11322"/>
                    <a:pt x="3154" y="11270"/>
                  </a:cubicBezTo>
                  <a:cubicBezTo>
                    <a:pt x="3395" y="10995"/>
                    <a:pt x="3757" y="10839"/>
                    <a:pt x="4136" y="10839"/>
                  </a:cubicBezTo>
                  <a:close/>
                  <a:moveTo>
                    <a:pt x="15217" y="5377"/>
                  </a:moveTo>
                  <a:cubicBezTo>
                    <a:pt x="15441" y="5549"/>
                    <a:pt x="15717" y="5635"/>
                    <a:pt x="16010" y="5635"/>
                  </a:cubicBezTo>
                  <a:lnTo>
                    <a:pt x="16078" y="5635"/>
                  </a:lnTo>
                  <a:cubicBezTo>
                    <a:pt x="16303" y="5635"/>
                    <a:pt x="16509" y="5549"/>
                    <a:pt x="16682" y="5411"/>
                  </a:cubicBezTo>
                  <a:cubicBezTo>
                    <a:pt x="17319" y="6394"/>
                    <a:pt x="17716" y="7479"/>
                    <a:pt x="17819" y="8565"/>
                  </a:cubicBezTo>
                  <a:lnTo>
                    <a:pt x="16647" y="8565"/>
                  </a:lnTo>
                  <a:cubicBezTo>
                    <a:pt x="16492" y="8565"/>
                    <a:pt x="16371" y="8685"/>
                    <a:pt x="16371" y="8823"/>
                  </a:cubicBezTo>
                  <a:cubicBezTo>
                    <a:pt x="16371" y="8978"/>
                    <a:pt x="16492" y="9099"/>
                    <a:pt x="16647" y="9099"/>
                  </a:cubicBezTo>
                  <a:lnTo>
                    <a:pt x="17836" y="9099"/>
                  </a:lnTo>
                  <a:cubicBezTo>
                    <a:pt x="17836" y="9099"/>
                    <a:pt x="17836" y="9116"/>
                    <a:pt x="17836" y="9116"/>
                  </a:cubicBezTo>
                  <a:cubicBezTo>
                    <a:pt x="17836" y="10323"/>
                    <a:pt x="17440" y="11580"/>
                    <a:pt x="16716" y="12718"/>
                  </a:cubicBezTo>
                  <a:cubicBezTo>
                    <a:pt x="16406" y="13200"/>
                    <a:pt x="16044" y="13666"/>
                    <a:pt x="15630" y="14096"/>
                  </a:cubicBezTo>
                  <a:lnTo>
                    <a:pt x="7945" y="14096"/>
                  </a:lnTo>
                  <a:lnTo>
                    <a:pt x="7945" y="13959"/>
                  </a:lnTo>
                  <a:cubicBezTo>
                    <a:pt x="8134" y="13907"/>
                    <a:pt x="8255" y="13735"/>
                    <a:pt x="8255" y="13545"/>
                  </a:cubicBezTo>
                  <a:lnTo>
                    <a:pt x="8255" y="12666"/>
                  </a:lnTo>
                  <a:cubicBezTo>
                    <a:pt x="8255" y="12408"/>
                    <a:pt x="8065" y="12201"/>
                    <a:pt x="7807" y="12201"/>
                  </a:cubicBezTo>
                  <a:lnTo>
                    <a:pt x="7307" y="12201"/>
                  </a:lnTo>
                  <a:cubicBezTo>
                    <a:pt x="7135" y="11408"/>
                    <a:pt x="6428" y="10822"/>
                    <a:pt x="5601" y="10822"/>
                  </a:cubicBezTo>
                  <a:lnTo>
                    <a:pt x="5429" y="10822"/>
                  </a:lnTo>
                  <a:cubicBezTo>
                    <a:pt x="5067" y="10495"/>
                    <a:pt x="4602" y="10305"/>
                    <a:pt x="4136" y="10305"/>
                  </a:cubicBezTo>
                  <a:cubicBezTo>
                    <a:pt x="3826" y="10305"/>
                    <a:pt x="3533" y="10374"/>
                    <a:pt x="3275" y="10512"/>
                  </a:cubicBezTo>
                  <a:cubicBezTo>
                    <a:pt x="3154" y="10047"/>
                    <a:pt x="3102" y="9582"/>
                    <a:pt x="3102" y="9116"/>
                  </a:cubicBezTo>
                  <a:cubicBezTo>
                    <a:pt x="3102" y="9116"/>
                    <a:pt x="3102" y="9099"/>
                    <a:pt x="3102" y="9099"/>
                  </a:cubicBezTo>
                  <a:lnTo>
                    <a:pt x="6652" y="9099"/>
                  </a:lnTo>
                  <a:cubicBezTo>
                    <a:pt x="6962" y="9099"/>
                    <a:pt x="7238" y="8927"/>
                    <a:pt x="7376" y="8651"/>
                  </a:cubicBezTo>
                  <a:cubicBezTo>
                    <a:pt x="7962" y="7462"/>
                    <a:pt x="9151" y="6738"/>
                    <a:pt x="10461" y="6738"/>
                  </a:cubicBezTo>
                  <a:cubicBezTo>
                    <a:pt x="11788" y="6738"/>
                    <a:pt x="12959" y="7462"/>
                    <a:pt x="13563" y="8651"/>
                  </a:cubicBezTo>
                  <a:cubicBezTo>
                    <a:pt x="13700" y="8927"/>
                    <a:pt x="13976" y="9099"/>
                    <a:pt x="14286" y="9099"/>
                  </a:cubicBezTo>
                  <a:lnTo>
                    <a:pt x="15355" y="9099"/>
                  </a:lnTo>
                  <a:cubicBezTo>
                    <a:pt x="15493" y="9099"/>
                    <a:pt x="15613" y="8978"/>
                    <a:pt x="15613" y="8823"/>
                  </a:cubicBezTo>
                  <a:cubicBezTo>
                    <a:pt x="15613" y="8685"/>
                    <a:pt x="15493" y="8565"/>
                    <a:pt x="15355" y="8565"/>
                  </a:cubicBezTo>
                  <a:lnTo>
                    <a:pt x="14286" y="8565"/>
                  </a:lnTo>
                  <a:cubicBezTo>
                    <a:pt x="14183" y="8565"/>
                    <a:pt x="14080" y="8496"/>
                    <a:pt x="14045" y="8410"/>
                  </a:cubicBezTo>
                  <a:cubicBezTo>
                    <a:pt x="13356" y="7031"/>
                    <a:pt x="11994" y="6187"/>
                    <a:pt x="10461" y="6187"/>
                  </a:cubicBezTo>
                  <a:cubicBezTo>
                    <a:pt x="8944" y="6187"/>
                    <a:pt x="7583" y="7031"/>
                    <a:pt x="6894" y="8410"/>
                  </a:cubicBezTo>
                  <a:cubicBezTo>
                    <a:pt x="6859" y="8496"/>
                    <a:pt x="6756" y="8565"/>
                    <a:pt x="6652" y="8565"/>
                  </a:cubicBezTo>
                  <a:lnTo>
                    <a:pt x="3120" y="8565"/>
                  </a:lnTo>
                  <a:cubicBezTo>
                    <a:pt x="3223" y="7479"/>
                    <a:pt x="3619" y="6394"/>
                    <a:pt x="4257" y="5411"/>
                  </a:cubicBezTo>
                  <a:cubicBezTo>
                    <a:pt x="4429" y="5549"/>
                    <a:pt x="4636" y="5635"/>
                    <a:pt x="4860" y="5635"/>
                  </a:cubicBezTo>
                  <a:lnTo>
                    <a:pt x="4929" y="5635"/>
                  </a:lnTo>
                  <a:cubicBezTo>
                    <a:pt x="5205" y="5635"/>
                    <a:pt x="5498" y="5549"/>
                    <a:pt x="5722" y="5377"/>
                  </a:cubicBezTo>
                  <a:cubicBezTo>
                    <a:pt x="5946" y="5549"/>
                    <a:pt x="6221" y="5635"/>
                    <a:pt x="6514" y="5635"/>
                  </a:cubicBezTo>
                  <a:cubicBezTo>
                    <a:pt x="6790" y="5635"/>
                    <a:pt x="7066" y="5549"/>
                    <a:pt x="7307" y="5377"/>
                  </a:cubicBezTo>
                  <a:cubicBezTo>
                    <a:pt x="7531" y="5549"/>
                    <a:pt x="7807" y="5635"/>
                    <a:pt x="8100" y="5635"/>
                  </a:cubicBezTo>
                  <a:cubicBezTo>
                    <a:pt x="8376" y="5635"/>
                    <a:pt x="8651" y="5549"/>
                    <a:pt x="8893" y="5377"/>
                  </a:cubicBezTo>
                  <a:cubicBezTo>
                    <a:pt x="9117" y="5549"/>
                    <a:pt x="9392" y="5635"/>
                    <a:pt x="9685" y="5635"/>
                  </a:cubicBezTo>
                  <a:cubicBezTo>
                    <a:pt x="9961" y="5635"/>
                    <a:pt x="10237" y="5549"/>
                    <a:pt x="10461" y="5377"/>
                  </a:cubicBezTo>
                  <a:cubicBezTo>
                    <a:pt x="10702" y="5549"/>
                    <a:pt x="10978" y="5635"/>
                    <a:pt x="11253" y="5635"/>
                  </a:cubicBezTo>
                  <a:cubicBezTo>
                    <a:pt x="11546" y="5635"/>
                    <a:pt x="11822" y="5549"/>
                    <a:pt x="12046" y="5377"/>
                  </a:cubicBezTo>
                  <a:cubicBezTo>
                    <a:pt x="12287" y="5549"/>
                    <a:pt x="12563" y="5635"/>
                    <a:pt x="12839" y="5635"/>
                  </a:cubicBezTo>
                  <a:cubicBezTo>
                    <a:pt x="13132" y="5635"/>
                    <a:pt x="13407" y="5549"/>
                    <a:pt x="13631" y="5377"/>
                  </a:cubicBezTo>
                  <a:cubicBezTo>
                    <a:pt x="13873" y="5549"/>
                    <a:pt x="14148" y="5635"/>
                    <a:pt x="14424" y="5635"/>
                  </a:cubicBezTo>
                  <a:cubicBezTo>
                    <a:pt x="14717" y="5635"/>
                    <a:pt x="14993" y="5549"/>
                    <a:pt x="15217" y="5377"/>
                  </a:cubicBezTo>
                  <a:close/>
                  <a:moveTo>
                    <a:pt x="7721" y="12752"/>
                  </a:moveTo>
                  <a:lnTo>
                    <a:pt x="7721" y="13442"/>
                  </a:lnTo>
                  <a:lnTo>
                    <a:pt x="6101" y="13442"/>
                  </a:lnTo>
                  <a:cubicBezTo>
                    <a:pt x="5946" y="13442"/>
                    <a:pt x="5825" y="13562"/>
                    <a:pt x="5825" y="13717"/>
                  </a:cubicBezTo>
                  <a:cubicBezTo>
                    <a:pt x="5825" y="13872"/>
                    <a:pt x="5946" y="13993"/>
                    <a:pt x="6101" y="13993"/>
                  </a:cubicBezTo>
                  <a:lnTo>
                    <a:pt x="7411" y="13993"/>
                  </a:lnTo>
                  <a:lnTo>
                    <a:pt x="7411" y="15544"/>
                  </a:lnTo>
                  <a:lnTo>
                    <a:pt x="948" y="15544"/>
                  </a:lnTo>
                  <a:cubicBezTo>
                    <a:pt x="897" y="15544"/>
                    <a:pt x="862" y="15509"/>
                    <a:pt x="862" y="15458"/>
                  </a:cubicBezTo>
                  <a:lnTo>
                    <a:pt x="862" y="13993"/>
                  </a:lnTo>
                  <a:lnTo>
                    <a:pt x="4791" y="13993"/>
                  </a:lnTo>
                  <a:cubicBezTo>
                    <a:pt x="4946" y="13993"/>
                    <a:pt x="5067" y="13872"/>
                    <a:pt x="5067" y="13717"/>
                  </a:cubicBezTo>
                  <a:cubicBezTo>
                    <a:pt x="5067" y="13562"/>
                    <a:pt x="4946" y="13442"/>
                    <a:pt x="4791" y="13442"/>
                  </a:cubicBezTo>
                  <a:lnTo>
                    <a:pt x="535" y="13442"/>
                  </a:lnTo>
                  <a:lnTo>
                    <a:pt x="535" y="12752"/>
                  </a:lnTo>
                  <a:close/>
                  <a:moveTo>
                    <a:pt x="15062" y="14631"/>
                  </a:moveTo>
                  <a:cubicBezTo>
                    <a:pt x="14717" y="14924"/>
                    <a:pt x="14355" y="15199"/>
                    <a:pt x="13976" y="15441"/>
                  </a:cubicBezTo>
                  <a:cubicBezTo>
                    <a:pt x="13873" y="15509"/>
                    <a:pt x="13752" y="15544"/>
                    <a:pt x="13631" y="15544"/>
                  </a:cubicBezTo>
                  <a:lnTo>
                    <a:pt x="7945" y="15544"/>
                  </a:lnTo>
                  <a:lnTo>
                    <a:pt x="7945" y="14631"/>
                  </a:lnTo>
                  <a:close/>
                  <a:moveTo>
                    <a:pt x="4912" y="0"/>
                  </a:moveTo>
                  <a:cubicBezTo>
                    <a:pt x="4429" y="0"/>
                    <a:pt x="4033" y="397"/>
                    <a:pt x="4033" y="879"/>
                  </a:cubicBezTo>
                  <a:lnTo>
                    <a:pt x="4033" y="1551"/>
                  </a:lnTo>
                  <a:cubicBezTo>
                    <a:pt x="4033" y="1965"/>
                    <a:pt x="4326" y="2309"/>
                    <a:pt x="4705" y="2396"/>
                  </a:cubicBezTo>
                  <a:lnTo>
                    <a:pt x="4705" y="3240"/>
                  </a:lnTo>
                  <a:lnTo>
                    <a:pt x="4222" y="3636"/>
                  </a:lnTo>
                  <a:cubicBezTo>
                    <a:pt x="3826" y="3964"/>
                    <a:pt x="3706" y="4515"/>
                    <a:pt x="3895" y="4980"/>
                  </a:cubicBezTo>
                  <a:cubicBezTo>
                    <a:pt x="3033" y="6238"/>
                    <a:pt x="2568" y="7703"/>
                    <a:pt x="2551" y="9116"/>
                  </a:cubicBezTo>
                  <a:cubicBezTo>
                    <a:pt x="2551" y="9685"/>
                    <a:pt x="2637" y="10254"/>
                    <a:pt x="2792" y="10822"/>
                  </a:cubicBezTo>
                  <a:lnTo>
                    <a:pt x="2672" y="10822"/>
                  </a:lnTo>
                  <a:cubicBezTo>
                    <a:pt x="1827" y="10822"/>
                    <a:pt x="1121" y="11408"/>
                    <a:pt x="948" y="12201"/>
                  </a:cubicBezTo>
                  <a:lnTo>
                    <a:pt x="449" y="12201"/>
                  </a:lnTo>
                  <a:cubicBezTo>
                    <a:pt x="207" y="12201"/>
                    <a:pt x="1" y="12408"/>
                    <a:pt x="1" y="12666"/>
                  </a:cubicBezTo>
                  <a:lnTo>
                    <a:pt x="1" y="13545"/>
                  </a:lnTo>
                  <a:cubicBezTo>
                    <a:pt x="1" y="13735"/>
                    <a:pt x="138" y="13907"/>
                    <a:pt x="311" y="13959"/>
                  </a:cubicBezTo>
                  <a:lnTo>
                    <a:pt x="311" y="15458"/>
                  </a:lnTo>
                  <a:cubicBezTo>
                    <a:pt x="311" y="15802"/>
                    <a:pt x="604" y="16078"/>
                    <a:pt x="948" y="16078"/>
                  </a:cubicBezTo>
                  <a:lnTo>
                    <a:pt x="13631" y="16078"/>
                  </a:lnTo>
                  <a:cubicBezTo>
                    <a:pt x="13855" y="16078"/>
                    <a:pt x="14080" y="16026"/>
                    <a:pt x="14252" y="15906"/>
                  </a:cubicBezTo>
                  <a:cubicBezTo>
                    <a:pt x="15441" y="15148"/>
                    <a:pt x="16440" y="14148"/>
                    <a:pt x="17181" y="13011"/>
                  </a:cubicBezTo>
                  <a:cubicBezTo>
                    <a:pt x="17957" y="11787"/>
                    <a:pt x="18370" y="10443"/>
                    <a:pt x="18388" y="9116"/>
                  </a:cubicBezTo>
                  <a:cubicBezTo>
                    <a:pt x="18370" y="7686"/>
                    <a:pt x="17905" y="6238"/>
                    <a:pt x="17044" y="4980"/>
                  </a:cubicBezTo>
                  <a:cubicBezTo>
                    <a:pt x="17233" y="4515"/>
                    <a:pt x="17112" y="3964"/>
                    <a:pt x="16716" y="3636"/>
                  </a:cubicBezTo>
                  <a:lnTo>
                    <a:pt x="16234" y="3240"/>
                  </a:lnTo>
                  <a:lnTo>
                    <a:pt x="16234" y="2396"/>
                  </a:lnTo>
                  <a:cubicBezTo>
                    <a:pt x="16613" y="2309"/>
                    <a:pt x="16906" y="1965"/>
                    <a:pt x="16906" y="1551"/>
                  </a:cubicBezTo>
                  <a:lnTo>
                    <a:pt x="16906" y="879"/>
                  </a:lnTo>
                  <a:cubicBezTo>
                    <a:pt x="16906" y="397"/>
                    <a:pt x="16509" y="0"/>
                    <a:pt x="16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611438" y="3454600"/>
              <a:ext cx="50000" cy="50000"/>
            </a:xfrm>
            <a:custGeom>
              <a:avLst/>
              <a:gdLst/>
              <a:ahLst/>
              <a:cxnLst/>
              <a:rect l="l" t="t" r="r" b="b"/>
              <a:pathLst>
                <a:path w="2000" h="2000" extrusionOk="0">
                  <a:moveTo>
                    <a:pt x="1000" y="535"/>
                  </a:moveTo>
                  <a:cubicBezTo>
                    <a:pt x="1259" y="535"/>
                    <a:pt x="1466" y="742"/>
                    <a:pt x="1466" y="1000"/>
                  </a:cubicBezTo>
                  <a:cubicBezTo>
                    <a:pt x="1466" y="1259"/>
                    <a:pt x="1259" y="1466"/>
                    <a:pt x="1000" y="1466"/>
                  </a:cubicBezTo>
                  <a:cubicBezTo>
                    <a:pt x="742" y="1466"/>
                    <a:pt x="535" y="1259"/>
                    <a:pt x="535" y="1000"/>
                  </a:cubicBezTo>
                  <a:cubicBezTo>
                    <a:pt x="535" y="742"/>
                    <a:pt x="742" y="535"/>
                    <a:pt x="1000" y="535"/>
                  </a:cubicBezTo>
                  <a:close/>
                  <a:moveTo>
                    <a:pt x="1000" y="1"/>
                  </a:moveTo>
                  <a:cubicBezTo>
                    <a:pt x="449" y="1"/>
                    <a:pt x="1" y="449"/>
                    <a:pt x="1" y="1000"/>
                  </a:cubicBezTo>
                  <a:cubicBezTo>
                    <a:pt x="1" y="1552"/>
                    <a:pt x="449" y="2000"/>
                    <a:pt x="1000" y="2000"/>
                  </a:cubicBezTo>
                  <a:cubicBezTo>
                    <a:pt x="1552" y="2000"/>
                    <a:pt x="2000" y="1552"/>
                    <a:pt x="2000" y="1000"/>
                  </a:cubicBezTo>
                  <a:cubicBezTo>
                    <a:pt x="2000" y="449"/>
                    <a:pt x="1552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454188" y="3387825"/>
              <a:ext cx="133150" cy="152975"/>
            </a:xfrm>
            <a:custGeom>
              <a:avLst/>
              <a:gdLst/>
              <a:ahLst/>
              <a:cxnLst/>
              <a:rect l="l" t="t" r="r" b="b"/>
              <a:pathLst>
                <a:path w="5326" h="6119" extrusionOk="0">
                  <a:moveTo>
                    <a:pt x="2655" y="552"/>
                  </a:moveTo>
                  <a:cubicBezTo>
                    <a:pt x="2672" y="552"/>
                    <a:pt x="2706" y="552"/>
                    <a:pt x="2724" y="587"/>
                  </a:cubicBezTo>
                  <a:cubicBezTo>
                    <a:pt x="2844" y="776"/>
                    <a:pt x="2913" y="1017"/>
                    <a:pt x="2913" y="1242"/>
                  </a:cubicBezTo>
                  <a:cubicBezTo>
                    <a:pt x="2913" y="1259"/>
                    <a:pt x="2913" y="1276"/>
                    <a:pt x="2913" y="1293"/>
                  </a:cubicBezTo>
                  <a:lnTo>
                    <a:pt x="2413" y="1293"/>
                  </a:lnTo>
                  <a:cubicBezTo>
                    <a:pt x="2413" y="1276"/>
                    <a:pt x="2413" y="1259"/>
                    <a:pt x="2413" y="1242"/>
                  </a:cubicBezTo>
                  <a:cubicBezTo>
                    <a:pt x="2413" y="1017"/>
                    <a:pt x="2482" y="776"/>
                    <a:pt x="2603" y="587"/>
                  </a:cubicBezTo>
                  <a:cubicBezTo>
                    <a:pt x="2620" y="552"/>
                    <a:pt x="2655" y="552"/>
                    <a:pt x="2655" y="552"/>
                  </a:cubicBezTo>
                  <a:close/>
                  <a:moveTo>
                    <a:pt x="1293" y="725"/>
                  </a:moveTo>
                  <a:cubicBezTo>
                    <a:pt x="1517" y="793"/>
                    <a:pt x="1724" y="914"/>
                    <a:pt x="1896" y="1069"/>
                  </a:cubicBezTo>
                  <a:cubicBezTo>
                    <a:pt x="1896" y="1069"/>
                    <a:pt x="1896" y="1069"/>
                    <a:pt x="1896" y="1086"/>
                  </a:cubicBezTo>
                  <a:cubicBezTo>
                    <a:pt x="1879" y="1138"/>
                    <a:pt x="1879" y="1190"/>
                    <a:pt x="1879" y="1242"/>
                  </a:cubicBezTo>
                  <a:cubicBezTo>
                    <a:pt x="1879" y="1259"/>
                    <a:pt x="1879" y="1276"/>
                    <a:pt x="1879" y="1293"/>
                  </a:cubicBezTo>
                  <a:lnTo>
                    <a:pt x="1707" y="1293"/>
                  </a:lnTo>
                  <a:cubicBezTo>
                    <a:pt x="1621" y="1293"/>
                    <a:pt x="1535" y="1310"/>
                    <a:pt x="1448" y="1328"/>
                  </a:cubicBezTo>
                  <a:cubicBezTo>
                    <a:pt x="1328" y="1173"/>
                    <a:pt x="1242" y="1000"/>
                    <a:pt x="1207" y="828"/>
                  </a:cubicBezTo>
                  <a:cubicBezTo>
                    <a:pt x="1190" y="793"/>
                    <a:pt x="1207" y="759"/>
                    <a:pt x="1224" y="759"/>
                  </a:cubicBezTo>
                  <a:cubicBezTo>
                    <a:pt x="1224" y="742"/>
                    <a:pt x="1242" y="725"/>
                    <a:pt x="1276" y="725"/>
                  </a:cubicBezTo>
                  <a:close/>
                  <a:moveTo>
                    <a:pt x="4051" y="725"/>
                  </a:moveTo>
                  <a:cubicBezTo>
                    <a:pt x="4085" y="725"/>
                    <a:pt x="4102" y="742"/>
                    <a:pt x="4102" y="759"/>
                  </a:cubicBezTo>
                  <a:cubicBezTo>
                    <a:pt x="4119" y="759"/>
                    <a:pt x="4137" y="793"/>
                    <a:pt x="4119" y="828"/>
                  </a:cubicBezTo>
                  <a:cubicBezTo>
                    <a:pt x="4085" y="1000"/>
                    <a:pt x="3999" y="1173"/>
                    <a:pt x="3878" y="1328"/>
                  </a:cubicBezTo>
                  <a:cubicBezTo>
                    <a:pt x="3792" y="1310"/>
                    <a:pt x="3706" y="1293"/>
                    <a:pt x="3620" y="1293"/>
                  </a:cubicBezTo>
                  <a:lnTo>
                    <a:pt x="3447" y="1293"/>
                  </a:lnTo>
                  <a:cubicBezTo>
                    <a:pt x="3447" y="1276"/>
                    <a:pt x="3447" y="1259"/>
                    <a:pt x="3447" y="1242"/>
                  </a:cubicBezTo>
                  <a:cubicBezTo>
                    <a:pt x="3447" y="1190"/>
                    <a:pt x="3447" y="1138"/>
                    <a:pt x="3430" y="1086"/>
                  </a:cubicBezTo>
                  <a:cubicBezTo>
                    <a:pt x="3430" y="1069"/>
                    <a:pt x="3430" y="1069"/>
                    <a:pt x="3430" y="1069"/>
                  </a:cubicBezTo>
                  <a:cubicBezTo>
                    <a:pt x="3602" y="914"/>
                    <a:pt x="3809" y="793"/>
                    <a:pt x="4033" y="725"/>
                  </a:cubicBezTo>
                  <a:close/>
                  <a:moveTo>
                    <a:pt x="3620" y="1845"/>
                  </a:moveTo>
                  <a:cubicBezTo>
                    <a:pt x="4016" y="1845"/>
                    <a:pt x="4361" y="2051"/>
                    <a:pt x="4567" y="2379"/>
                  </a:cubicBezTo>
                  <a:cubicBezTo>
                    <a:pt x="4757" y="2724"/>
                    <a:pt x="4757" y="3137"/>
                    <a:pt x="4567" y="3482"/>
                  </a:cubicBezTo>
                  <a:lnTo>
                    <a:pt x="3689" y="4998"/>
                  </a:lnTo>
                  <a:cubicBezTo>
                    <a:pt x="3465" y="5360"/>
                    <a:pt x="3085" y="5584"/>
                    <a:pt x="2655" y="5584"/>
                  </a:cubicBezTo>
                  <a:cubicBezTo>
                    <a:pt x="2241" y="5584"/>
                    <a:pt x="1862" y="5360"/>
                    <a:pt x="1638" y="4998"/>
                  </a:cubicBezTo>
                  <a:lnTo>
                    <a:pt x="759" y="3482"/>
                  </a:lnTo>
                  <a:cubicBezTo>
                    <a:pt x="570" y="3137"/>
                    <a:pt x="570" y="2724"/>
                    <a:pt x="759" y="2379"/>
                  </a:cubicBezTo>
                  <a:cubicBezTo>
                    <a:pt x="966" y="2051"/>
                    <a:pt x="1311" y="1845"/>
                    <a:pt x="1707" y="1845"/>
                  </a:cubicBezTo>
                  <a:close/>
                  <a:moveTo>
                    <a:pt x="2655" y="1"/>
                  </a:moveTo>
                  <a:cubicBezTo>
                    <a:pt x="2448" y="1"/>
                    <a:pt x="2241" y="121"/>
                    <a:pt x="2138" y="311"/>
                  </a:cubicBezTo>
                  <a:cubicBezTo>
                    <a:pt x="2103" y="380"/>
                    <a:pt x="2069" y="432"/>
                    <a:pt x="2034" y="501"/>
                  </a:cubicBezTo>
                  <a:cubicBezTo>
                    <a:pt x="1862" y="363"/>
                    <a:pt x="1655" y="277"/>
                    <a:pt x="1431" y="208"/>
                  </a:cubicBezTo>
                  <a:cubicBezTo>
                    <a:pt x="1379" y="195"/>
                    <a:pt x="1327" y="188"/>
                    <a:pt x="1274" y="188"/>
                  </a:cubicBezTo>
                  <a:cubicBezTo>
                    <a:pt x="1117" y="188"/>
                    <a:pt x="962" y="246"/>
                    <a:pt x="845" y="363"/>
                  </a:cubicBezTo>
                  <a:cubicBezTo>
                    <a:pt x="673" y="535"/>
                    <a:pt x="621" y="759"/>
                    <a:pt x="673" y="966"/>
                  </a:cubicBezTo>
                  <a:cubicBezTo>
                    <a:pt x="725" y="1155"/>
                    <a:pt x="811" y="1345"/>
                    <a:pt x="914" y="1500"/>
                  </a:cubicBezTo>
                  <a:cubicBezTo>
                    <a:pt x="673" y="1638"/>
                    <a:pt x="449" y="1845"/>
                    <a:pt x="294" y="2120"/>
                  </a:cubicBezTo>
                  <a:cubicBezTo>
                    <a:pt x="1" y="2620"/>
                    <a:pt x="1" y="3240"/>
                    <a:pt x="294" y="3740"/>
                  </a:cubicBezTo>
                  <a:lnTo>
                    <a:pt x="1173" y="5257"/>
                  </a:lnTo>
                  <a:cubicBezTo>
                    <a:pt x="1483" y="5808"/>
                    <a:pt x="2034" y="6118"/>
                    <a:pt x="2655" y="6118"/>
                  </a:cubicBezTo>
                  <a:cubicBezTo>
                    <a:pt x="3292" y="6118"/>
                    <a:pt x="3844" y="5808"/>
                    <a:pt x="4154" y="5257"/>
                  </a:cubicBezTo>
                  <a:lnTo>
                    <a:pt x="5033" y="3740"/>
                  </a:lnTo>
                  <a:cubicBezTo>
                    <a:pt x="5326" y="3240"/>
                    <a:pt x="5326" y="2620"/>
                    <a:pt x="5033" y="2120"/>
                  </a:cubicBezTo>
                  <a:cubicBezTo>
                    <a:pt x="4878" y="1845"/>
                    <a:pt x="4654" y="1638"/>
                    <a:pt x="4412" y="1500"/>
                  </a:cubicBezTo>
                  <a:cubicBezTo>
                    <a:pt x="4516" y="1345"/>
                    <a:pt x="4602" y="1155"/>
                    <a:pt x="4654" y="966"/>
                  </a:cubicBezTo>
                  <a:cubicBezTo>
                    <a:pt x="4705" y="759"/>
                    <a:pt x="4654" y="535"/>
                    <a:pt x="4481" y="363"/>
                  </a:cubicBezTo>
                  <a:cubicBezTo>
                    <a:pt x="4365" y="246"/>
                    <a:pt x="4210" y="188"/>
                    <a:pt x="4052" y="188"/>
                  </a:cubicBezTo>
                  <a:cubicBezTo>
                    <a:pt x="4000" y="188"/>
                    <a:pt x="3947" y="195"/>
                    <a:pt x="3895" y="208"/>
                  </a:cubicBezTo>
                  <a:cubicBezTo>
                    <a:pt x="3671" y="277"/>
                    <a:pt x="3465" y="363"/>
                    <a:pt x="3292" y="501"/>
                  </a:cubicBezTo>
                  <a:cubicBezTo>
                    <a:pt x="3258" y="432"/>
                    <a:pt x="3223" y="380"/>
                    <a:pt x="3189" y="311"/>
                  </a:cubicBezTo>
                  <a:cubicBezTo>
                    <a:pt x="3085" y="121"/>
                    <a:pt x="2879" y="1"/>
                    <a:pt x="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499438" y="3472700"/>
              <a:ext cx="13800" cy="13375"/>
            </a:xfrm>
            <a:custGeom>
              <a:avLst/>
              <a:gdLst/>
              <a:ahLst/>
              <a:cxnLst/>
              <a:rect l="l" t="t" r="r" b="b"/>
              <a:pathLst>
                <a:path w="552" h="535" extrusionOk="0">
                  <a:moveTo>
                    <a:pt x="276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528288" y="3472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77" y="1"/>
                  </a:moveTo>
                  <a:cubicBezTo>
                    <a:pt x="121" y="1"/>
                    <a:pt x="1" y="121"/>
                    <a:pt x="1" y="259"/>
                  </a:cubicBezTo>
                  <a:cubicBezTo>
                    <a:pt x="1" y="414"/>
                    <a:pt x="121" y="535"/>
                    <a:pt x="277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514088" y="3493375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259" y="1"/>
                  </a:moveTo>
                  <a:cubicBezTo>
                    <a:pt x="121" y="1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485213" y="345030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14" y="535"/>
                    <a:pt x="535" y="414"/>
                    <a:pt x="535" y="259"/>
                  </a:cubicBezTo>
                  <a:cubicBezTo>
                    <a:pt x="535" y="121"/>
                    <a:pt x="414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514088" y="345030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259" y="0"/>
                  </a:moveTo>
                  <a:cubicBezTo>
                    <a:pt x="121" y="0"/>
                    <a:pt x="0" y="121"/>
                    <a:pt x="0" y="259"/>
                  </a:cubicBezTo>
                  <a:cubicBezTo>
                    <a:pt x="0" y="414"/>
                    <a:pt x="121" y="535"/>
                    <a:pt x="259" y="535"/>
                  </a:cubicBezTo>
                  <a:cubicBezTo>
                    <a:pt x="414" y="535"/>
                    <a:pt x="534" y="414"/>
                    <a:pt x="534" y="259"/>
                  </a:cubicBezTo>
                  <a:cubicBezTo>
                    <a:pt x="534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542513" y="3450300"/>
              <a:ext cx="13800" cy="13375"/>
            </a:xfrm>
            <a:custGeom>
              <a:avLst/>
              <a:gdLst/>
              <a:ahLst/>
              <a:cxnLst/>
              <a:rect l="l" t="t" r="r" b="b"/>
              <a:pathLst>
                <a:path w="552" h="535" extrusionOk="0">
                  <a:moveTo>
                    <a:pt x="276" y="0"/>
                  </a:moveTo>
                  <a:cubicBezTo>
                    <a:pt x="121" y="0"/>
                    <a:pt x="1" y="121"/>
                    <a:pt x="1" y="259"/>
                  </a:cubicBezTo>
                  <a:cubicBezTo>
                    <a:pt x="1" y="414"/>
                    <a:pt x="121" y="535"/>
                    <a:pt x="276" y="535"/>
                  </a:cubicBezTo>
                  <a:cubicBezTo>
                    <a:pt x="431" y="535"/>
                    <a:pt x="552" y="414"/>
                    <a:pt x="552" y="259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399488" y="3486925"/>
              <a:ext cx="13800" cy="13375"/>
            </a:xfrm>
            <a:custGeom>
              <a:avLst/>
              <a:gdLst/>
              <a:ahLst/>
              <a:cxnLst/>
              <a:rect l="l" t="t" r="r" b="b"/>
              <a:pathLst>
                <a:path w="552" h="535" extrusionOk="0">
                  <a:moveTo>
                    <a:pt x="276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14"/>
                    <a:pt x="121" y="534"/>
                    <a:pt x="276" y="534"/>
                  </a:cubicBezTo>
                  <a:cubicBezTo>
                    <a:pt x="431" y="534"/>
                    <a:pt x="552" y="414"/>
                    <a:pt x="552" y="276"/>
                  </a:cubicBezTo>
                  <a:cubicBezTo>
                    <a:pt x="552" y="121"/>
                    <a:pt x="431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347788" y="3479600"/>
              <a:ext cx="13375" cy="13800"/>
            </a:xfrm>
            <a:custGeom>
              <a:avLst/>
              <a:gdLst/>
              <a:ahLst/>
              <a:cxnLst/>
              <a:rect l="l" t="t" r="r" b="b"/>
              <a:pathLst>
                <a:path w="535" h="552" extrusionOk="0">
                  <a:moveTo>
                    <a:pt x="259" y="0"/>
                  </a:moveTo>
                  <a:cubicBezTo>
                    <a:pt x="121" y="0"/>
                    <a:pt x="0" y="121"/>
                    <a:pt x="0" y="276"/>
                  </a:cubicBezTo>
                  <a:cubicBezTo>
                    <a:pt x="0" y="431"/>
                    <a:pt x="121" y="552"/>
                    <a:pt x="259" y="552"/>
                  </a:cubicBezTo>
                  <a:cubicBezTo>
                    <a:pt x="414" y="552"/>
                    <a:pt x="535" y="431"/>
                    <a:pt x="535" y="276"/>
                  </a:cubicBezTo>
                  <a:cubicBezTo>
                    <a:pt x="535" y="121"/>
                    <a:pt x="414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1"/>
          <p:cNvGrpSpPr/>
          <p:nvPr/>
        </p:nvGrpSpPr>
        <p:grpSpPr>
          <a:xfrm>
            <a:off x="6165311" y="2598911"/>
            <a:ext cx="323752" cy="405914"/>
            <a:chOff x="6786813" y="2540000"/>
            <a:chExt cx="366650" cy="459700"/>
          </a:xfrm>
        </p:grpSpPr>
        <p:sp>
          <p:nvSpPr>
            <p:cNvPr id="508" name="Google Shape;508;p31"/>
            <p:cNvSpPr/>
            <p:nvPr/>
          </p:nvSpPr>
          <p:spPr>
            <a:xfrm>
              <a:off x="6786813" y="2676100"/>
              <a:ext cx="366650" cy="323600"/>
            </a:xfrm>
            <a:custGeom>
              <a:avLst/>
              <a:gdLst/>
              <a:ahLst/>
              <a:cxnLst/>
              <a:rect l="l" t="t" r="r" b="b"/>
              <a:pathLst>
                <a:path w="14666" h="12944" extrusionOk="0">
                  <a:moveTo>
                    <a:pt x="5426" y="1238"/>
                  </a:moveTo>
                  <a:cubicBezTo>
                    <a:pt x="5439" y="1238"/>
                    <a:pt x="5451" y="1239"/>
                    <a:pt x="5463" y="1242"/>
                  </a:cubicBezTo>
                  <a:cubicBezTo>
                    <a:pt x="5618" y="1242"/>
                    <a:pt x="5721" y="1363"/>
                    <a:pt x="5721" y="1518"/>
                  </a:cubicBezTo>
                  <a:lnTo>
                    <a:pt x="5721" y="2173"/>
                  </a:lnTo>
                  <a:cubicBezTo>
                    <a:pt x="5549" y="2139"/>
                    <a:pt x="5360" y="2087"/>
                    <a:pt x="5187" y="2018"/>
                  </a:cubicBezTo>
                  <a:lnTo>
                    <a:pt x="5187" y="1501"/>
                  </a:lnTo>
                  <a:cubicBezTo>
                    <a:pt x="5187" y="1432"/>
                    <a:pt x="5204" y="1363"/>
                    <a:pt x="5273" y="1311"/>
                  </a:cubicBezTo>
                  <a:cubicBezTo>
                    <a:pt x="5316" y="1269"/>
                    <a:pt x="5370" y="1238"/>
                    <a:pt x="5426" y="1238"/>
                  </a:cubicBezTo>
                  <a:close/>
                  <a:moveTo>
                    <a:pt x="9239" y="1238"/>
                  </a:moveTo>
                  <a:cubicBezTo>
                    <a:pt x="9295" y="1238"/>
                    <a:pt x="9349" y="1269"/>
                    <a:pt x="9392" y="1311"/>
                  </a:cubicBezTo>
                  <a:cubicBezTo>
                    <a:pt x="9444" y="1363"/>
                    <a:pt x="9478" y="1432"/>
                    <a:pt x="9478" y="1501"/>
                  </a:cubicBezTo>
                  <a:lnTo>
                    <a:pt x="9478" y="2018"/>
                  </a:lnTo>
                  <a:cubicBezTo>
                    <a:pt x="9306" y="2087"/>
                    <a:pt x="9116" y="2139"/>
                    <a:pt x="8944" y="2173"/>
                  </a:cubicBezTo>
                  <a:lnTo>
                    <a:pt x="8944" y="1518"/>
                  </a:lnTo>
                  <a:cubicBezTo>
                    <a:pt x="8944" y="1363"/>
                    <a:pt x="9047" y="1242"/>
                    <a:pt x="9202" y="1242"/>
                  </a:cubicBezTo>
                  <a:cubicBezTo>
                    <a:pt x="9215" y="1239"/>
                    <a:pt x="9227" y="1238"/>
                    <a:pt x="9239" y="1238"/>
                  </a:cubicBezTo>
                  <a:close/>
                  <a:moveTo>
                    <a:pt x="8393" y="5413"/>
                  </a:moveTo>
                  <a:lnTo>
                    <a:pt x="8393" y="5792"/>
                  </a:lnTo>
                  <a:cubicBezTo>
                    <a:pt x="8393" y="6378"/>
                    <a:pt x="7927" y="6878"/>
                    <a:pt x="7359" y="6895"/>
                  </a:cubicBezTo>
                  <a:cubicBezTo>
                    <a:pt x="7066" y="6895"/>
                    <a:pt x="6790" y="6791"/>
                    <a:pt x="6583" y="6585"/>
                  </a:cubicBezTo>
                  <a:cubicBezTo>
                    <a:pt x="6376" y="6378"/>
                    <a:pt x="6273" y="6119"/>
                    <a:pt x="6273" y="5826"/>
                  </a:cubicBezTo>
                  <a:lnTo>
                    <a:pt x="6273" y="5413"/>
                  </a:lnTo>
                  <a:cubicBezTo>
                    <a:pt x="6618" y="5464"/>
                    <a:pt x="6979" y="5482"/>
                    <a:pt x="7341" y="5482"/>
                  </a:cubicBezTo>
                  <a:cubicBezTo>
                    <a:pt x="7703" y="5482"/>
                    <a:pt x="8048" y="5464"/>
                    <a:pt x="8393" y="5413"/>
                  </a:cubicBezTo>
                  <a:close/>
                  <a:moveTo>
                    <a:pt x="7910" y="11685"/>
                  </a:moveTo>
                  <a:lnTo>
                    <a:pt x="7910" y="12409"/>
                  </a:lnTo>
                  <a:lnTo>
                    <a:pt x="6755" y="12409"/>
                  </a:lnTo>
                  <a:lnTo>
                    <a:pt x="6755" y="11685"/>
                  </a:lnTo>
                  <a:close/>
                  <a:moveTo>
                    <a:pt x="1577" y="1"/>
                  </a:moveTo>
                  <a:cubicBezTo>
                    <a:pt x="1261" y="1"/>
                    <a:pt x="945" y="98"/>
                    <a:pt x="672" y="295"/>
                  </a:cubicBezTo>
                  <a:cubicBezTo>
                    <a:pt x="293" y="553"/>
                    <a:pt x="69" y="967"/>
                    <a:pt x="35" y="1432"/>
                  </a:cubicBezTo>
                  <a:cubicBezTo>
                    <a:pt x="0" y="1880"/>
                    <a:pt x="155" y="2328"/>
                    <a:pt x="483" y="2656"/>
                  </a:cubicBezTo>
                  <a:cubicBezTo>
                    <a:pt x="1655" y="3810"/>
                    <a:pt x="3068" y="4655"/>
                    <a:pt x="4636" y="5103"/>
                  </a:cubicBezTo>
                  <a:lnTo>
                    <a:pt x="4636" y="5826"/>
                  </a:lnTo>
                  <a:cubicBezTo>
                    <a:pt x="4636" y="6964"/>
                    <a:pt x="5377" y="7998"/>
                    <a:pt x="6462" y="8359"/>
                  </a:cubicBezTo>
                  <a:cubicBezTo>
                    <a:pt x="6497" y="8377"/>
                    <a:pt x="6514" y="8411"/>
                    <a:pt x="6514" y="8446"/>
                  </a:cubicBezTo>
                  <a:lnTo>
                    <a:pt x="6514" y="11168"/>
                  </a:lnTo>
                  <a:cubicBezTo>
                    <a:pt x="6342" y="11220"/>
                    <a:pt x="6221" y="11392"/>
                    <a:pt x="6221" y="11582"/>
                  </a:cubicBezTo>
                  <a:lnTo>
                    <a:pt x="6221" y="12495"/>
                  </a:lnTo>
                  <a:cubicBezTo>
                    <a:pt x="6221" y="12737"/>
                    <a:pt x="6411" y="12943"/>
                    <a:pt x="6669" y="12943"/>
                  </a:cubicBezTo>
                  <a:lnTo>
                    <a:pt x="7996" y="12943"/>
                  </a:lnTo>
                  <a:cubicBezTo>
                    <a:pt x="8255" y="12943"/>
                    <a:pt x="8444" y="12737"/>
                    <a:pt x="8444" y="12495"/>
                  </a:cubicBezTo>
                  <a:lnTo>
                    <a:pt x="8444" y="11582"/>
                  </a:lnTo>
                  <a:cubicBezTo>
                    <a:pt x="8444" y="11392"/>
                    <a:pt x="8324" y="11220"/>
                    <a:pt x="8134" y="11168"/>
                  </a:cubicBezTo>
                  <a:lnTo>
                    <a:pt x="8134" y="10531"/>
                  </a:lnTo>
                  <a:cubicBezTo>
                    <a:pt x="8134" y="10393"/>
                    <a:pt x="8013" y="10272"/>
                    <a:pt x="7876" y="10272"/>
                  </a:cubicBezTo>
                  <a:cubicBezTo>
                    <a:pt x="7720" y="10272"/>
                    <a:pt x="7600" y="10393"/>
                    <a:pt x="7600" y="10531"/>
                  </a:cubicBezTo>
                  <a:lnTo>
                    <a:pt x="7600" y="11134"/>
                  </a:lnTo>
                  <a:lnTo>
                    <a:pt x="7066" y="11134"/>
                  </a:lnTo>
                  <a:lnTo>
                    <a:pt x="7066" y="8446"/>
                  </a:lnTo>
                  <a:cubicBezTo>
                    <a:pt x="7066" y="8187"/>
                    <a:pt x="6893" y="7946"/>
                    <a:pt x="6635" y="7860"/>
                  </a:cubicBezTo>
                  <a:cubicBezTo>
                    <a:pt x="5756" y="7550"/>
                    <a:pt x="5187" y="6740"/>
                    <a:pt x="5187" y="5826"/>
                  </a:cubicBezTo>
                  <a:lnTo>
                    <a:pt x="5187" y="5240"/>
                  </a:lnTo>
                  <a:cubicBezTo>
                    <a:pt x="5308" y="5275"/>
                    <a:pt x="5446" y="5292"/>
                    <a:pt x="5584" y="5327"/>
                  </a:cubicBezTo>
                  <a:cubicBezTo>
                    <a:pt x="5635" y="5327"/>
                    <a:pt x="5670" y="5344"/>
                    <a:pt x="5721" y="5344"/>
                  </a:cubicBezTo>
                  <a:lnTo>
                    <a:pt x="5721" y="5826"/>
                  </a:lnTo>
                  <a:cubicBezTo>
                    <a:pt x="5721" y="6257"/>
                    <a:pt x="5894" y="6671"/>
                    <a:pt x="6204" y="6964"/>
                  </a:cubicBezTo>
                  <a:cubicBezTo>
                    <a:pt x="6514" y="7274"/>
                    <a:pt x="6928" y="7429"/>
                    <a:pt x="7376" y="7429"/>
                  </a:cubicBezTo>
                  <a:cubicBezTo>
                    <a:pt x="8237" y="7412"/>
                    <a:pt x="8944" y="6671"/>
                    <a:pt x="8944" y="5792"/>
                  </a:cubicBezTo>
                  <a:lnTo>
                    <a:pt x="8944" y="5344"/>
                  </a:lnTo>
                  <a:cubicBezTo>
                    <a:pt x="9116" y="5309"/>
                    <a:pt x="9306" y="5275"/>
                    <a:pt x="9478" y="5240"/>
                  </a:cubicBezTo>
                  <a:lnTo>
                    <a:pt x="9478" y="5826"/>
                  </a:lnTo>
                  <a:cubicBezTo>
                    <a:pt x="9478" y="6740"/>
                    <a:pt x="8892" y="7550"/>
                    <a:pt x="8031" y="7860"/>
                  </a:cubicBezTo>
                  <a:cubicBezTo>
                    <a:pt x="7772" y="7946"/>
                    <a:pt x="7600" y="8187"/>
                    <a:pt x="7600" y="8446"/>
                  </a:cubicBezTo>
                  <a:lnTo>
                    <a:pt x="7600" y="9238"/>
                  </a:lnTo>
                  <a:cubicBezTo>
                    <a:pt x="7600" y="9393"/>
                    <a:pt x="7720" y="9514"/>
                    <a:pt x="7876" y="9514"/>
                  </a:cubicBezTo>
                  <a:cubicBezTo>
                    <a:pt x="8013" y="9514"/>
                    <a:pt x="8134" y="9393"/>
                    <a:pt x="8134" y="9238"/>
                  </a:cubicBezTo>
                  <a:lnTo>
                    <a:pt x="8134" y="8446"/>
                  </a:lnTo>
                  <a:cubicBezTo>
                    <a:pt x="8134" y="8411"/>
                    <a:pt x="8168" y="8377"/>
                    <a:pt x="8203" y="8359"/>
                  </a:cubicBezTo>
                  <a:cubicBezTo>
                    <a:pt x="9289" y="7998"/>
                    <a:pt x="10012" y="6964"/>
                    <a:pt x="10012" y="5826"/>
                  </a:cubicBezTo>
                  <a:lnTo>
                    <a:pt x="10012" y="5103"/>
                  </a:lnTo>
                  <a:cubicBezTo>
                    <a:pt x="10409" y="4982"/>
                    <a:pt x="10788" y="4861"/>
                    <a:pt x="11167" y="4689"/>
                  </a:cubicBezTo>
                  <a:cubicBezTo>
                    <a:pt x="11305" y="4637"/>
                    <a:pt x="11374" y="4482"/>
                    <a:pt x="11305" y="4344"/>
                  </a:cubicBezTo>
                  <a:cubicBezTo>
                    <a:pt x="11265" y="4238"/>
                    <a:pt x="11163" y="4172"/>
                    <a:pt x="11055" y="4172"/>
                  </a:cubicBezTo>
                  <a:cubicBezTo>
                    <a:pt x="11023" y="4172"/>
                    <a:pt x="10991" y="4178"/>
                    <a:pt x="10960" y="4189"/>
                  </a:cubicBezTo>
                  <a:cubicBezTo>
                    <a:pt x="9803" y="4690"/>
                    <a:pt x="8572" y="4943"/>
                    <a:pt x="7330" y="4943"/>
                  </a:cubicBezTo>
                  <a:cubicBezTo>
                    <a:pt x="6777" y="4943"/>
                    <a:pt x="6222" y="4893"/>
                    <a:pt x="5670" y="4792"/>
                  </a:cubicBezTo>
                  <a:cubicBezTo>
                    <a:pt x="3843" y="4465"/>
                    <a:pt x="2172" y="3586"/>
                    <a:pt x="862" y="2276"/>
                  </a:cubicBezTo>
                  <a:cubicBezTo>
                    <a:pt x="655" y="2052"/>
                    <a:pt x="552" y="1759"/>
                    <a:pt x="569" y="1467"/>
                  </a:cubicBezTo>
                  <a:cubicBezTo>
                    <a:pt x="586" y="1174"/>
                    <a:pt x="741" y="898"/>
                    <a:pt x="983" y="726"/>
                  </a:cubicBezTo>
                  <a:cubicBezTo>
                    <a:pt x="1162" y="598"/>
                    <a:pt x="1368" y="536"/>
                    <a:pt x="1573" y="536"/>
                  </a:cubicBezTo>
                  <a:cubicBezTo>
                    <a:pt x="1839" y="536"/>
                    <a:pt x="2105" y="641"/>
                    <a:pt x="2309" y="846"/>
                  </a:cubicBezTo>
                  <a:cubicBezTo>
                    <a:pt x="2533" y="1070"/>
                    <a:pt x="2792" y="1294"/>
                    <a:pt x="3050" y="1484"/>
                  </a:cubicBezTo>
                  <a:lnTo>
                    <a:pt x="3050" y="2690"/>
                  </a:lnTo>
                  <a:cubicBezTo>
                    <a:pt x="3050" y="2845"/>
                    <a:pt x="3171" y="2966"/>
                    <a:pt x="3326" y="2966"/>
                  </a:cubicBezTo>
                  <a:cubicBezTo>
                    <a:pt x="3464" y="2966"/>
                    <a:pt x="3585" y="2845"/>
                    <a:pt x="3585" y="2690"/>
                  </a:cubicBezTo>
                  <a:lnTo>
                    <a:pt x="3585" y="1863"/>
                  </a:lnTo>
                  <a:cubicBezTo>
                    <a:pt x="3929" y="2070"/>
                    <a:pt x="4274" y="2242"/>
                    <a:pt x="4636" y="2397"/>
                  </a:cubicBezTo>
                  <a:lnTo>
                    <a:pt x="4636" y="3224"/>
                  </a:lnTo>
                  <a:cubicBezTo>
                    <a:pt x="4636" y="3379"/>
                    <a:pt x="4756" y="3500"/>
                    <a:pt x="4912" y="3500"/>
                  </a:cubicBezTo>
                  <a:cubicBezTo>
                    <a:pt x="5067" y="3500"/>
                    <a:pt x="5187" y="3379"/>
                    <a:pt x="5187" y="3224"/>
                  </a:cubicBezTo>
                  <a:lnTo>
                    <a:pt x="5187" y="2587"/>
                  </a:lnTo>
                  <a:cubicBezTo>
                    <a:pt x="5532" y="2690"/>
                    <a:pt x="5911" y="2776"/>
                    <a:pt x="6290" y="2845"/>
                  </a:cubicBezTo>
                  <a:lnTo>
                    <a:pt x="6290" y="3776"/>
                  </a:lnTo>
                  <a:cubicBezTo>
                    <a:pt x="6290" y="3914"/>
                    <a:pt x="6411" y="4034"/>
                    <a:pt x="6549" y="4034"/>
                  </a:cubicBezTo>
                  <a:cubicBezTo>
                    <a:pt x="6704" y="4034"/>
                    <a:pt x="6824" y="3914"/>
                    <a:pt x="6824" y="3776"/>
                  </a:cubicBezTo>
                  <a:lnTo>
                    <a:pt x="6824" y="2897"/>
                  </a:lnTo>
                  <a:cubicBezTo>
                    <a:pt x="6997" y="2914"/>
                    <a:pt x="7169" y="2914"/>
                    <a:pt x="7324" y="2914"/>
                  </a:cubicBezTo>
                  <a:cubicBezTo>
                    <a:pt x="7496" y="2914"/>
                    <a:pt x="7669" y="2914"/>
                    <a:pt x="7841" y="2897"/>
                  </a:cubicBezTo>
                  <a:lnTo>
                    <a:pt x="7841" y="3776"/>
                  </a:lnTo>
                  <a:cubicBezTo>
                    <a:pt x="7841" y="3914"/>
                    <a:pt x="7962" y="4034"/>
                    <a:pt x="8100" y="4034"/>
                  </a:cubicBezTo>
                  <a:cubicBezTo>
                    <a:pt x="8255" y="4034"/>
                    <a:pt x="8375" y="3914"/>
                    <a:pt x="8375" y="3776"/>
                  </a:cubicBezTo>
                  <a:lnTo>
                    <a:pt x="8375" y="2845"/>
                  </a:lnTo>
                  <a:cubicBezTo>
                    <a:pt x="8754" y="2776"/>
                    <a:pt x="9116" y="2690"/>
                    <a:pt x="9478" y="2587"/>
                  </a:cubicBezTo>
                  <a:lnTo>
                    <a:pt x="9478" y="3224"/>
                  </a:lnTo>
                  <a:cubicBezTo>
                    <a:pt x="9478" y="3379"/>
                    <a:pt x="9599" y="3500"/>
                    <a:pt x="9754" y="3500"/>
                  </a:cubicBezTo>
                  <a:cubicBezTo>
                    <a:pt x="9892" y="3500"/>
                    <a:pt x="10012" y="3379"/>
                    <a:pt x="10012" y="3224"/>
                  </a:cubicBezTo>
                  <a:lnTo>
                    <a:pt x="10012" y="2397"/>
                  </a:lnTo>
                  <a:cubicBezTo>
                    <a:pt x="10391" y="2242"/>
                    <a:pt x="10736" y="2070"/>
                    <a:pt x="11064" y="1863"/>
                  </a:cubicBezTo>
                  <a:lnTo>
                    <a:pt x="11064" y="2690"/>
                  </a:lnTo>
                  <a:cubicBezTo>
                    <a:pt x="11064" y="2845"/>
                    <a:pt x="11184" y="2966"/>
                    <a:pt x="11339" y="2966"/>
                  </a:cubicBezTo>
                  <a:cubicBezTo>
                    <a:pt x="11494" y="2966"/>
                    <a:pt x="11615" y="2845"/>
                    <a:pt x="11615" y="2690"/>
                  </a:cubicBezTo>
                  <a:lnTo>
                    <a:pt x="11615" y="1484"/>
                  </a:lnTo>
                  <a:cubicBezTo>
                    <a:pt x="11873" y="1294"/>
                    <a:pt x="12115" y="1070"/>
                    <a:pt x="12356" y="846"/>
                  </a:cubicBezTo>
                  <a:cubicBezTo>
                    <a:pt x="12561" y="641"/>
                    <a:pt x="12826" y="536"/>
                    <a:pt x="13093" y="536"/>
                  </a:cubicBezTo>
                  <a:cubicBezTo>
                    <a:pt x="13298" y="536"/>
                    <a:pt x="13503" y="598"/>
                    <a:pt x="13683" y="726"/>
                  </a:cubicBezTo>
                  <a:cubicBezTo>
                    <a:pt x="13924" y="898"/>
                    <a:pt x="14062" y="1174"/>
                    <a:pt x="14096" y="1467"/>
                  </a:cubicBezTo>
                  <a:cubicBezTo>
                    <a:pt x="14114" y="1759"/>
                    <a:pt x="14010" y="2052"/>
                    <a:pt x="13804" y="2276"/>
                  </a:cubicBezTo>
                  <a:cubicBezTo>
                    <a:pt x="13269" y="2793"/>
                    <a:pt x="12701" y="3241"/>
                    <a:pt x="12080" y="3621"/>
                  </a:cubicBezTo>
                  <a:cubicBezTo>
                    <a:pt x="11942" y="3707"/>
                    <a:pt x="11908" y="3862"/>
                    <a:pt x="11977" y="4000"/>
                  </a:cubicBezTo>
                  <a:cubicBezTo>
                    <a:pt x="12033" y="4079"/>
                    <a:pt x="12120" y="4121"/>
                    <a:pt x="12211" y="4121"/>
                  </a:cubicBezTo>
                  <a:cubicBezTo>
                    <a:pt x="12259" y="4121"/>
                    <a:pt x="12309" y="4109"/>
                    <a:pt x="12356" y="4086"/>
                  </a:cubicBezTo>
                  <a:cubicBezTo>
                    <a:pt x="13011" y="3689"/>
                    <a:pt x="13631" y="3207"/>
                    <a:pt x="14183" y="2656"/>
                  </a:cubicBezTo>
                  <a:cubicBezTo>
                    <a:pt x="14493" y="2328"/>
                    <a:pt x="14665" y="1880"/>
                    <a:pt x="14631" y="1432"/>
                  </a:cubicBezTo>
                  <a:cubicBezTo>
                    <a:pt x="14596" y="967"/>
                    <a:pt x="14355" y="553"/>
                    <a:pt x="13993" y="295"/>
                  </a:cubicBezTo>
                  <a:cubicBezTo>
                    <a:pt x="13720" y="98"/>
                    <a:pt x="13404" y="1"/>
                    <a:pt x="13089" y="1"/>
                  </a:cubicBezTo>
                  <a:cubicBezTo>
                    <a:pt x="12687" y="1"/>
                    <a:pt x="12286" y="158"/>
                    <a:pt x="11977" y="467"/>
                  </a:cubicBezTo>
                  <a:cubicBezTo>
                    <a:pt x="11408" y="1036"/>
                    <a:pt x="10736" y="1484"/>
                    <a:pt x="10012" y="1811"/>
                  </a:cubicBezTo>
                  <a:lnTo>
                    <a:pt x="10012" y="1501"/>
                  </a:lnTo>
                  <a:cubicBezTo>
                    <a:pt x="10012" y="1294"/>
                    <a:pt x="9926" y="1070"/>
                    <a:pt x="9771" y="915"/>
                  </a:cubicBezTo>
                  <a:cubicBezTo>
                    <a:pt x="9599" y="760"/>
                    <a:pt x="9392" y="691"/>
                    <a:pt x="9168" y="691"/>
                  </a:cubicBezTo>
                  <a:cubicBezTo>
                    <a:pt x="8737" y="708"/>
                    <a:pt x="8393" y="1087"/>
                    <a:pt x="8393" y="1518"/>
                  </a:cubicBezTo>
                  <a:lnTo>
                    <a:pt x="8393" y="2294"/>
                  </a:lnTo>
                  <a:cubicBezTo>
                    <a:pt x="8048" y="2345"/>
                    <a:pt x="7686" y="2380"/>
                    <a:pt x="7324" y="2380"/>
                  </a:cubicBezTo>
                  <a:cubicBezTo>
                    <a:pt x="6962" y="2380"/>
                    <a:pt x="6618" y="2345"/>
                    <a:pt x="6273" y="2294"/>
                  </a:cubicBezTo>
                  <a:lnTo>
                    <a:pt x="6273" y="1518"/>
                  </a:lnTo>
                  <a:cubicBezTo>
                    <a:pt x="6273" y="1087"/>
                    <a:pt x="5928" y="708"/>
                    <a:pt x="5497" y="691"/>
                  </a:cubicBezTo>
                  <a:cubicBezTo>
                    <a:pt x="5273" y="691"/>
                    <a:pt x="5049" y="760"/>
                    <a:pt x="4894" y="915"/>
                  </a:cubicBezTo>
                  <a:cubicBezTo>
                    <a:pt x="4739" y="1070"/>
                    <a:pt x="4636" y="1294"/>
                    <a:pt x="4636" y="1501"/>
                  </a:cubicBezTo>
                  <a:lnTo>
                    <a:pt x="4636" y="1811"/>
                  </a:lnTo>
                  <a:cubicBezTo>
                    <a:pt x="3929" y="1484"/>
                    <a:pt x="3257" y="1036"/>
                    <a:pt x="2689" y="467"/>
                  </a:cubicBezTo>
                  <a:cubicBezTo>
                    <a:pt x="2380" y="158"/>
                    <a:pt x="1979" y="1"/>
                    <a:pt x="1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962588" y="2611500"/>
              <a:ext cx="109000" cy="90925"/>
            </a:xfrm>
            <a:custGeom>
              <a:avLst/>
              <a:gdLst/>
              <a:ahLst/>
              <a:cxnLst/>
              <a:rect l="l" t="t" r="r" b="b"/>
              <a:pathLst>
                <a:path w="4360" h="3637" extrusionOk="0">
                  <a:moveTo>
                    <a:pt x="2309" y="1"/>
                  </a:moveTo>
                  <a:cubicBezTo>
                    <a:pt x="2154" y="1"/>
                    <a:pt x="2034" y="122"/>
                    <a:pt x="2034" y="259"/>
                  </a:cubicBezTo>
                  <a:cubicBezTo>
                    <a:pt x="2034" y="414"/>
                    <a:pt x="2154" y="535"/>
                    <a:pt x="2309" y="535"/>
                  </a:cubicBezTo>
                  <a:lnTo>
                    <a:pt x="3412" y="535"/>
                  </a:lnTo>
                  <a:cubicBezTo>
                    <a:pt x="3636" y="535"/>
                    <a:pt x="3826" y="725"/>
                    <a:pt x="3826" y="949"/>
                  </a:cubicBezTo>
                  <a:cubicBezTo>
                    <a:pt x="3826" y="1190"/>
                    <a:pt x="3636" y="1362"/>
                    <a:pt x="3412" y="1362"/>
                  </a:cubicBezTo>
                  <a:lnTo>
                    <a:pt x="948" y="1362"/>
                  </a:lnTo>
                  <a:cubicBezTo>
                    <a:pt x="431" y="1362"/>
                    <a:pt x="0" y="1793"/>
                    <a:pt x="0" y="2327"/>
                  </a:cubicBezTo>
                  <a:lnTo>
                    <a:pt x="0" y="3378"/>
                  </a:lnTo>
                  <a:cubicBezTo>
                    <a:pt x="0" y="3516"/>
                    <a:pt x="121" y="3637"/>
                    <a:pt x="259" y="3637"/>
                  </a:cubicBezTo>
                  <a:cubicBezTo>
                    <a:pt x="414" y="3637"/>
                    <a:pt x="534" y="3516"/>
                    <a:pt x="534" y="3378"/>
                  </a:cubicBezTo>
                  <a:lnTo>
                    <a:pt x="534" y="2327"/>
                  </a:lnTo>
                  <a:cubicBezTo>
                    <a:pt x="534" y="2103"/>
                    <a:pt x="724" y="1914"/>
                    <a:pt x="948" y="1914"/>
                  </a:cubicBezTo>
                  <a:lnTo>
                    <a:pt x="3412" y="1914"/>
                  </a:lnTo>
                  <a:cubicBezTo>
                    <a:pt x="3929" y="1914"/>
                    <a:pt x="4360" y="1483"/>
                    <a:pt x="4360" y="949"/>
                  </a:cubicBezTo>
                  <a:cubicBezTo>
                    <a:pt x="4360" y="432"/>
                    <a:pt x="3929" y="1"/>
                    <a:pt x="3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908288" y="2540000"/>
              <a:ext cx="123675" cy="84900"/>
            </a:xfrm>
            <a:custGeom>
              <a:avLst/>
              <a:gdLst/>
              <a:ahLst/>
              <a:cxnLst/>
              <a:rect l="l" t="t" r="r" b="b"/>
              <a:pathLst>
                <a:path w="4947" h="3396" extrusionOk="0">
                  <a:moveTo>
                    <a:pt x="2724" y="0"/>
                  </a:moveTo>
                  <a:cubicBezTo>
                    <a:pt x="2568" y="0"/>
                    <a:pt x="2448" y="121"/>
                    <a:pt x="2448" y="276"/>
                  </a:cubicBezTo>
                  <a:cubicBezTo>
                    <a:pt x="2448" y="431"/>
                    <a:pt x="2568" y="552"/>
                    <a:pt x="2724" y="552"/>
                  </a:cubicBezTo>
                  <a:lnTo>
                    <a:pt x="4068" y="552"/>
                  </a:lnTo>
                  <a:cubicBezTo>
                    <a:pt x="4257" y="552"/>
                    <a:pt x="4412" y="707"/>
                    <a:pt x="4412" y="896"/>
                  </a:cubicBezTo>
                  <a:cubicBezTo>
                    <a:pt x="4412" y="1086"/>
                    <a:pt x="4257" y="1241"/>
                    <a:pt x="4068" y="1241"/>
                  </a:cubicBezTo>
                  <a:lnTo>
                    <a:pt x="1086" y="1241"/>
                  </a:lnTo>
                  <a:cubicBezTo>
                    <a:pt x="483" y="1241"/>
                    <a:pt x="1" y="1724"/>
                    <a:pt x="1" y="2309"/>
                  </a:cubicBezTo>
                  <a:cubicBezTo>
                    <a:pt x="1" y="2913"/>
                    <a:pt x="483" y="3395"/>
                    <a:pt x="1086" y="3395"/>
                  </a:cubicBezTo>
                  <a:lnTo>
                    <a:pt x="3189" y="3395"/>
                  </a:lnTo>
                  <a:cubicBezTo>
                    <a:pt x="3344" y="3395"/>
                    <a:pt x="3465" y="3274"/>
                    <a:pt x="3465" y="3119"/>
                  </a:cubicBezTo>
                  <a:cubicBezTo>
                    <a:pt x="3465" y="2982"/>
                    <a:pt x="3344" y="2861"/>
                    <a:pt x="3189" y="2861"/>
                  </a:cubicBezTo>
                  <a:lnTo>
                    <a:pt x="1086" y="2861"/>
                  </a:lnTo>
                  <a:cubicBezTo>
                    <a:pt x="776" y="2861"/>
                    <a:pt x="535" y="2620"/>
                    <a:pt x="535" y="2309"/>
                  </a:cubicBezTo>
                  <a:cubicBezTo>
                    <a:pt x="535" y="2016"/>
                    <a:pt x="776" y="1775"/>
                    <a:pt x="1086" y="1775"/>
                  </a:cubicBezTo>
                  <a:lnTo>
                    <a:pt x="4068" y="1775"/>
                  </a:lnTo>
                  <a:cubicBezTo>
                    <a:pt x="4550" y="1775"/>
                    <a:pt x="4947" y="1379"/>
                    <a:pt x="4947" y="896"/>
                  </a:cubicBezTo>
                  <a:cubicBezTo>
                    <a:pt x="4947" y="397"/>
                    <a:pt x="4550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1"/>
          <p:cNvGrpSpPr/>
          <p:nvPr/>
        </p:nvGrpSpPr>
        <p:grpSpPr>
          <a:xfrm>
            <a:off x="4438365" y="2598897"/>
            <a:ext cx="381566" cy="405915"/>
            <a:chOff x="6754063" y="1911000"/>
            <a:chExt cx="432125" cy="459700"/>
          </a:xfrm>
        </p:grpSpPr>
        <p:sp>
          <p:nvSpPr>
            <p:cNvPr id="512" name="Google Shape;512;p31"/>
            <p:cNvSpPr/>
            <p:nvPr/>
          </p:nvSpPr>
          <p:spPr>
            <a:xfrm>
              <a:off x="6911313" y="1946325"/>
              <a:ext cx="143050" cy="115500"/>
            </a:xfrm>
            <a:custGeom>
              <a:avLst/>
              <a:gdLst/>
              <a:ahLst/>
              <a:cxnLst/>
              <a:rect l="l" t="t" r="r" b="b"/>
              <a:pathLst>
                <a:path w="5722" h="4620" extrusionOk="0">
                  <a:moveTo>
                    <a:pt x="1052" y="1"/>
                  </a:moveTo>
                  <a:cubicBezTo>
                    <a:pt x="483" y="1"/>
                    <a:pt x="0" y="466"/>
                    <a:pt x="0" y="1035"/>
                  </a:cubicBezTo>
                  <a:cubicBezTo>
                    <a:pt x="0" y="1621"/>
                    <a:pt x="483" y="2086"/>
                    <a:pt x="1052" y="2086"/>
                  </a:cubicBezTo>
                  <a:lnTo>
                    <a:pt x="4791" y="2086"/>
                  </a:lnTo>
                  <a:cubicBezTo>
                    <a:pt x="5015" y="2086"/>
                    <a:pt x="5187" y="2258"/>
                    <a:pt x="5187" y="2482"/>
                  </a:cubicBezTo>
                  <a:cubicBezTo>
                    <a:pt x="5187" y="2706"/>
                    <a:pt x="5015" y="2879"/>
                    <a:pt x="4791" y="2879"/>
                  </a:cubicBezTo>
                  <a:lnTo>
                    <a:pt x="2689" y="2879"/>
                  </a:lnTo>
                  <a:cubicBezTo>
                    <a:pt x="2172" y="2879"/>
                    <a:pt x="1758" y="3292"/>
                    <a:pt x="1758" y="3809"/>
                  </a:cubicBezTo>
                  <a:lnTo>
                    <a:pt x="1758" y="4361"/>
                  </a:lnTo>
                  <a:cubicBezTo>
                    <a:pt x="1758" y="4499"/>
                    <a:pt x="1879" y="4619"/>
                    <a:pt x="2034" y="4619"/>
                  </a:cubicBezTo>
                  <a:cubicBezTo>
                    <a:pt x="2172" y="4619"/>
                    <a:pt x="2292" y="4499"/>
                    <a:pt x="2292" y="4361"/>
                  </a:cubicBezTo>
                  <a:lnTo>
                    <a:pt x="2292" y="3809"/>
                  </a:lnTo>
                  <a:cubicBezTo>
                    <a:pt x="2292" y="3585"/>
                    <a:pt x="2482" y="3413"/>
                    <a:pt x="2689" y="3413"/>
                  </a:cubicBezTo>
                  <a:lnTo>
                    <a:pt x="4791" y="3413"/>
                  </a:lnTo>
                  <a:cubicBezTo>
                    <a:pt x="5308" y="3413"/>
                    <a:pt x="5722" y="2999"/>
                    <a:pt x="5722" y="2482"/>
                  </a:cubicBezTo>
                  <a:cubicBezTo>
                    <a:pt x="5722" y="1965"/>
                    <a:pt x="5308" y="1552"/>
                    <a:pt x="4791" y="1552"/>
                  </a:cubicBezTo>
                  <a:lnTo>
                    <a:pt x="1052" y="1552"/>
                  </a:lnTo>
                  <a:cubicBezTo>
                    <a:pt x="776" y="1552"/>
                    <a:pt x="552" y="1328"/>
                    <a:pt x="552" y="1035"/>
                  </a:cubicBezTo>
                  <a:cubicBezTo>
                    <a:pt x="552" y="759"/>
                    <a:pt x="776" y="535"/>
                    <a:pt x="1052" y="535"/>
                  </a:cubicBezTo>
                  <a:lnTo>
                    <a:pt x="2827" y="535"/>
                  </a:lnTo>
                  <a:cubicBezTo>
                    <a:pt x="2964" y="535"/>
                    <a:pt x="3085" y="415"/>
                    <a:pt x="3085" y="259"/>
                  </a:cubicBezTo>
                  <a:cubicBezTo>
                    <a:pt x="3085" y="122"/>
                    <a:pt x="2964" y="1"/>
                    <a:pt x="2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6824713" y="1985100"/>
              <a:ext cx="89650" cy="76725"/>
            </a:xfrm>
            <a:custGeom>
              <a:avLst/>
              <a:gdLst/>
              <a:ahLst/>
              <a:cxnLst/>
              <a:rect l="l" t="t" r="r" b="b"/>
              <a:pathLst>
                <a:path w="3586" h="3069" extrusionOk="0">
                  <a:moveTo>
                    <a:pt x="931" y="1"/>
                  </a:moveTo>
                  <a:cubicBezTo>
                    <a:pt x="414" y="1"/>
                    <a:pt x="1" y="414"/>
                    <a:pt x="1" y="931"/>
                  </a:cubicBezTo>
                  <a:cubicBezTo>
                    <a:pt x="1" y="1448"/>
                    <a:pt x="414" y="1862"/>
                    <a:pt x="931" y="1862"/>
                  </a:cubicBezTo>
                  <a:lnTo>
                    <a:pt x="2655" y="1862"/>
                  </a:lnTo>
                  <a:cubicBezTo>
                    <a:pt x="2861" y="1862"/>
                    <a:pt x="3051" y="2034"/>
                    <a:pt x="3051" y="2258"/>
                  </a:cubicBezTo>
                  <a:lnTo>
                    <a:pt x="3051" y="2810"/>
                  </a:lnTo>
                  <a:cubicBezTo>
                    <a:pt x="3051" y="2948"/>
                    <a:pt x="3172" y="3068"/>
                    <a:pt x="3309" y="3068"/>
                  </a:cubicBezTo>
                  <a:cubicBezTo>
                    <a:pt x="3464" y="3068"/>
                    <a:pt x="3585" y="2948"/>
                    <a:pt x="3585" y="2810"/>
                  </a:cubicBezTo>
                  <a:lnTo>
                    <a:pt x="3585" y="2258"/>
                  </a:lnTo>
                  <a:cubicBezTo>
                    <a:pt x="3585" y="1741"/>
                    <a:pt x="3172" y="1328"/>
                    <a:pt x="2655" y="1328"/>
                  </a:cubicBezTo>
                  <a:lnTo>
                    <a:pt x="931" y="1328"/>
                  </a:lnTo>
                  <a:cubicBezTo>
                    <a:pt x="725" y="1328"/>
                    <a:pt x="535" y="1155"/>
                    <a:pt x="535" y="931"/>
                  </a:cubicBezTo>
                  <a:cubicBezTo>
                    <a:pt x="535" y="707"/>
                    <a:pt x="725" y="535"/>
                    <a:pt x="931" y="535"/>
                  </a:cubicBezTo>
                  <a:lnTo>
                    <a:pt x="2344" y="535"/>
                  </a:lnTo>
                  <a:cubicBezTo>
                    <a:pt x="2482" y="535"/>
                    <a:pt x="2603" y="414"/>
                    <a:pt x="2603" y="277"/>
                  </a:cubicBezTo>
                  <a:cubicBezTo>
                    <a:pt x="2603" y="121"/>
                    <a:pt x="2482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006963" y="1911000"/>
              <a:ext cx="75850" cy="48725"/>
            </a:xfrm>
            <a:custGeom>
              <a:avLst/>
              <a:gdLst/>
              <a:ahLst/>
              <a:cxnLst/>
              <a:rect l="l" t="t" r="r" b="b"/>
              <a:pathLst>
                <a:path w="3034" h="1949" extrusionOk="0">
                  <a:moveTo>
                    <a:pt x="1206" y="1"/>
                  </a:moveTo>
                  <a:cubicBezTo>
                    <a:pt x="1051" y="1"/>
                    <a:pt x="931" y="122"/>
                    <a:pt x="931" y="277"/>
                  </a:cubicBezTo>
                  <a:cubicBezTo>
                    <a:pt x="931" y="414"/>
                    <a:pt x="1051" y="535"/>
                    <a:pt x="1206" y="535"/>
                  </a:cubicBezTo>
                  <a:lnTo>
                    <a:pt x="2016" y="535"/>
                  </a:lnTo>
                  <a:cubicBezTo>
                    <a:pt x="2275" y="535"/>
                    <a:pt x="2499" y="759"/>
                    <a:pt x="2499" y="1018"/>
                  </a:cubicBezTo>
                  <a:cubicBezTo>
                    <a:pt x="2499" y="1224"/>
                    <a:pt x="2309" y="1414"/>
                    <a:pt x="2102" y="1414"/>
                  </a:cubicBezTo>
                  <a:lnTo>
                    <a:pt x="276" y="1414"/>
                  </a:lnTo>
                  <a:cubicBezTo>
                    <a:pt x="121" y="1414"/>
                    <a:pt x="0" y="1535"/>
                    <a:pt x="0" y="1672"/>
                  </a:cubicBezTo>
                  <a:cubicBezTo>
                    <a:pt x="0" y="1828"/>
                    <a:pt x="121" y="1948"/>
                    <a:pt x="276" y="1948"/>
                  </a:cubicBezTo>
                  <a:lnTo>
                    <a:pt x="2102" y="1948"/>
                  </a:lnTo>
                  <a:cubicBezTo>
                    <a:pt x="2619" y="1948"/>
                    <a:pt x="3033" y="1535"/>
                    <a:pt x="3033" y="1018"/>
                  </a:cubicBezTo>
                  <a:cubicBezTo>
                    <a:pt x="3033" y="449"/>
                    <a:pt x="2585" y="1"/>
                    <a:pt x="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6754063" y="2075575"/>
              <a:ext cx="432125" cy="295125"/>
            </a:xfrm>
            <a:custGeom>
              <a:avLst/>
              <a:gdLst/>
              <a:ahLst/>
              <a:cxnLst/>
              <a:rect l="l" t="t" r="r" b="b"/>
              <a:pathLst>
                <a:path w="17285" h="11805" extrusionOk="0">
                  <a:moveTo>
                    <a:pt x="5722" y="552"/>
                  </a:moveTo>
                  <a:cubicBezTo>
                    <a:pt x="5946" y="552"/>
                    <a:pt x="6135" y="724"/>
                    <a:pt x="6135" y="966"/>
                  </a:cubicBezTo>
                  <a:lnTo>
                    <a:pt x="6135" y="1052"/>
                  </a:lnTo>
                  <a:lnTo>
                    <a:pt x="5032" y="1052"/>
                  </a:lnTo>
                  <a:cubicBezTo>
                    <a:pt x="4774" y="1052"/>
                    <a:pt x="4516" y="1172"/>
                    <a:pt x="4343" y="1345"/>
                  </a:cubicBezTo>
                  <a:cubicBezTo>
                    <a:pt x="4223" y="1224"/>
                    <a:pt x="4050" y="1121"/>
                    <a:pt x="3878" y="1086"/>
                  </a:cubicBezTo>
                  <a:lnTo>
                    <a:pt x="3878" y="966"/>
                  </a:lnTo>
                  <a:cubicBezTo>
                    <a:pt x="3878" y="724"/>
                    <a:pt x="4067" y="552"/>
                    <a:pt x="4291" y="552"/>
                  </a:cubicBezTo>
                  <a:close/>
                  <a:moveTo>
                    <a:pt x="8531" y="552"/>
                  </a:moveTo>
                  <a:cubicBezTo>
                    <a:pt x="8755" y="552"/>
                    <a:pt x="8944" y="724"/>
                    <a:pt x="8944" y="966"/>
                  </a:cubicBezTo>
                  <a:lnTo>
                    <a:pt x="8944" y="1052"/>
                  </a:lnTo>
                  <a:lnTo>
                    <a:pt x="7841" y="1052"/>
                  </a:lnTo>
                  <a:cubicBezTo>
                    <a:pt x="7566" y="1052"/>
                    <a:pt x="7324" y="1172"/>
                    <a:pt x="7152" y="1345"/>
                  </a:cubicBezTo>
                  <a:cubicBezTo>
                    <a:pt x="7031" y="1224"/>
                    <a:pt x="6859" y="1121"/>
                    <a:pt x="6687" y="1086"/>
                  </a:cubicBezTo>
                  <a:lnTo>
                    <a:pt x="6687" y="966"/>
                  </a:lnTo>
                  <a:cubicBezTo>
                    <a:pt x="6687" y="724"/>
                    <a:pt x="6876" y="552"/>
                    <a:pt x="7100" y="552"/>
                  </a:cubicBezTo>
                  <a:close/>
                  <a:moveTo>
                    <a:pt x="11443" y="552"/>
                  </a:moveTo>
                  <a:cubicBezTo>
                    <a:pt x="11615" y="552"/>
                    <a:pt x="11753" y="690"/>
                    <a:pt x="11753" y="862"/>
                  </a:cubicBezTo>
                  <a:lnTo>
                    <a:pt x="11753" y="1052"/>
                  </a:lnTo>
                  <a:lnTo>
                    <a:pt x="10650" y="1052"/>
                  </a:lnTo>
                  <a:cubicBezTo>
                    <a:pt x="10375" y="1052"/>
                    <a:pt x="10133" y="1172"/>
                    <a:pt x="9961" y="1345"/>
                  </a:cubicBezTo>
                  <a:cubicBezTo>
                    <a:pt x="9823" y="1224"/>
                    <a:pt x="9668" y="1121"/>
                    <a:pt x="9478" y="1086"/>
                  </a:cubicBezTo>
                  <a:lnTo>
                    <a:pt x="9478" y="966"/>
                  </a:lnTo>
                  <a:cubicBezTo>
                    <a:pt x="9478" y="724"/>
                    <a:pt x="9668" y="552"/>
                    <a:pt x="9909" y="552"/>
                  </a:cubicBezTo>
                  <a:close/>
                  <a:moveTo>
                    <a:pt x="2913" y="552"/>
                  </a:moveTo>
                  <a:cubicBezTo>
                    <a:pt x="3154" y="552"/>
                    <a:pt x="3344" y="724"/>
                    <a:pt x="3344" y="966"/>
                  </a:cubicBezTo>
                  <a:lnTo>
                    <a:pt x="3344" y="1052"/>
                  </a:lnTo>
                  <a:lnTo>
                    <a:pt x="2430" y="1052"/>
                  </a:lnTo>
                  <a:cubicBezTo>
                    <a:pt x="1982" y="1052"/>
                    <a:pt x="1569" y="1328"/>
                    <a:pt x="1396" y="1707"/>
                  </a:cubicBezTo>
                  <a:cubicBezTo>
                    <a:pt x="1207" y="1603"/>
                    <a:pt x="1069" y="1397"/>
                    <a:pt x="1069" y="1172"/>
                  </a:cubicBezTo>
                  <a:cubicBezTo>
                    <a:pt x="1069" y="828"/>
                    <a:pt x="1345" y="552"/>
                    <a:pt x="1689" y="552"/>
                  </a:cubicBezTo>
                  <a:close/>
                  <a:moveTo>
                    <a:pt x="3654" y="1603"/>
                  </a:moveTo>
                  <a:cubicBezTo>
                    <a:pt x="3895" y="1603"/>
                    <a:pt x="4085" y="1793"/>
                    <a:pt x="4085" y="2017"/>
                  </a:cubicBezTo>
                  <a:lnTo>
                    <a:pt x="4085" y="2430"/>
                  </a:lnTo>
                  <a:cubicBezTo>
                    <a:pt x="4085" y="2654"/>
                    <a:pt x="3895" y="2844"/>
                    <a:pt x="3654" y="2844"/>
                  </a:cubicBezTo>
                  <a:lnTo>
                    <a:pt x="2430" y="2844"/>
                  </a:lnTo>
                  <a:cubicBezTo>
                    <a:pt x="2086" y="2844"/>
                    <a:pt x="1810" y="2568"/>
                    <a:pt x="1810" y="2224"/>
                  </a:cubicBezTo>
                  <a:cubicBezTo>
                    <a:pt x="1810" y="1879"/>
                    <a:pt x="2086" y="1603"/>
                    <a:pt x="2430" y="1603"/>
                  </a:cubicBezTo>
                  <a:close/>
                  <a:moveTo>
                    <a:pt x="6463" y="1603"/>
                  </a:moveTo>
                  <a:cubicBezTo>
                    <a:pt x="6687" y="1603"/>
                    <a:pt x="6876" y="1793"/>
                    <a:pt x="6876" y="2017"/>
                  </a:cubicBezTo>
                  <a:lnTo>
                    <a:pt x="6876" y="2430"/>
                  </a:lnTo>
                  <a:cubicBezTo>
                    <a:pt x="6876" y="2654"/>
                    <a:pt x="6687" y="2844"/>
                    <a:pt x="6463" y="2844"/>
                  </a:cubicBezTo>
                  <a:lnTo>
                    <a:pt x="5032" y="2844"/>
                  </a:lnTo>
                  <a:cubicBezTo>
                    <a:pt x="4808" y="2844"/>
                    <a:pt x="4619" y="2654"/>
                    <a:pt x="4619" y="2430"/>
                  </a:cubicBezTo>
                  <a:lnTo>
                    <a:pt x="4619" y="2017"/>
                  </a:lnTo>
                  <a:cubicBezTo>
                    <a:pt x="4619" y="1793"/>
                    <a:pt x="4808" y="1603"/>
                    <a:pt x="5032" y="1603"/>
                  </a:cubicBezTo>
                  <a:close/>
                  <a:moveTo>
                    <a:pt x="9272" y="1603"/>
                  </a:moveTo>
                  <a:cubicBezTo>
                    <a:pt x="9496" y="1603"/>
                    <a:pt x="9685" y="1793"/>
                    <a:pt x="9685" y="2017"/>
                  </a:cubicBezTo>
                  <a:lnTo>
                    <a:pt x="9685" y="2430"/>
                  </a:lnTo>
                  <a:cubicBezTo>
                    <a:pt x="9685" y="2654"/>
                    <a:pt x="9496" y="2844"/>
                    <a:pt x="9272" y="2844"/>
                  </a:cubicBezTo>
                  <a:lnTo>
                    <a:pt x="7841" y="2844"/>
                  </a:lnTo>
                  <a:cubicBezTo>
                    <a:pt x="7617" y="2844"/>
                    <a:pt x="7428" y="2654"/>
                    <a:pt x="7428" y="2430"/>
                  </a:cubicBezTo>
                  <a:lnTo>
                    <a:pt x="7428" y="2017"/>
                  </a:lnTo>
                  <a:cubicBezTo>
                    <a:pt x="7428" y="1793"/>
                    <a:pt x="7617" y="1603"/>
                    <a:pt x="7841" y="1603"/>
                  </a:cubicBezTo>
                  <a:close/>
                  <a:moveTo>
                    <a:pt x="12184" y="1603"/>
                  </a:moveTo>
                  <a:cubicBezTo>
                    <a:pt x="12356" y="1603"/>
                    <a:pt x="12494" y="1741"/>
                    <a:pt x="12494" y="1913"/>
                  </a:cubicBezTo>
                  <a:lnTo>
                    <a:pt x="12494" y="2534"/>
                  </a:lnTo>
                  <a:cubicBezTo>
                    <a:pt x="12494" y="2706"/>
                    <a:pt x="12356" y="2844"/>
                    <a:pt x="12184" y="2844"/>
                  </a:cubicBezTo>
                  <a:lnTo>
                    <a:pt x="10650" y="2844"/>
                  </a:lnTo>
                  <a:cubicBezTo>
                    <a:pt x="10409" y="2844"/>
                    <a:pt x="10219" y="2654"/>
                    <a:pt x="10219" y="2430"/>
                  </a:cubicBezTo>
                  <a:lnTo>
                    <a:pt x="10219" y="2017"/>
                  </a:lnTo>
                  <a:cubicBezTo>
                    <a:pt x="10219" y="1793"/>
                    <a:pt x="10409" y="1603"/>
                    <a:pt x="10650" y="1603"/>
                  </a:cubicBezTo>
                  <a:close/>
                  <a:moveTo>
                    <a:pt x="4602" y="3395"/>
                  </a:moveTo>
                  <a:lnTo>
                    <a:pt x="4602" y="4102"/>
                  </a:lnTo>
                  <a:lnTo>
                    <a:pt x="2603" y="4102"/>
                  </a:lnTo>
                  <a:lnTo>
                    <a:pt x="2603" y="3395"/>
                  </a:lnTo>
                  <a:close/>
                  <a:moveTo>
                    <a:pt x="7135" y="3395"/>
                  </a:moveTo>
                  <a:lnTo>
                    <a:pt x="7135" y="4102"/>
                  </a:lnTo>
                  <a:lnTo>
                    <a:pt x="5136" y="4102"/>
                  </a:lnTo>
                  <a:lnTo>
                    <a:pt x="5136" y="3395"/>
                  </a:lnTo>
                  <a:close/>
                  <a:moveTo>
                    <a:pt x="9668" y="3395"/>
                  </a:moveTo>
                  <a:lnTo>
                    <a:pt x="9668" y="4102"/>
                  </a:lnTo>
                  <a:lnTo>
                    <a:pt x="7669" y="4102"/>
                  </a:lnTo>
                  <a:lnTo>
                    <a:pt x="7669" y="3395"/>
                  </a:lnTo>
                  <a:close/>
                  <a:moveTo>
                    <a:pt x="12201" y="3395"/>
                  </a:moveTo>
                  <a:lnTo>
                    <a:pt x="12201" y="4102"/>
                  </a:lnTo>
                  <a:lnTo>
                    <a:pt x="10202" y="4102"/>
                  </a:lnTo>
                  <a:lnTo>
                    <a:pt x="10202" y="3395"/>
                  </a:lnTo>
                  <a:close/>
                  <a:moveTo>
                    <a:pt x="14028" y="4636"/>
                  </a:moveTo>
                  <a:lnTo>
                    <a:pt x="14028" y="5188"/>
                  </a:lnTo>
                  <a:lnTo>
                    <a:pt x="776" y="5188"/>
                  </a:lnTo>
                  <a:lnTo>
                    <a:pt x="776" y="4636"/>
                  </a:lnTo>
                  <a:close/>
                  <a:moveTo>
                    <a:pt x="13201" y="5722"/>
                  </a:moveTo>
                  <a:cubicBezTo>
                    <a:pt x="13149" y="6170"/>
                    <a:pt x="13046" y="6601"/>
                    <a:pt x="12891" y="7014"/>
                  </a:cubicBezTo>
                  <a:lnTo>
                    <a:pt x="12339" y="7014"/>
                  </a:lnTo>
                  <a:cubicBezTo>
                    <a:pt x="12184" y="7014"/>
                    <a:pt x="12063" y="7135"/>
                    <a:pt x="12063" y="7290"/>
                  </a:cubicBezTo>
                  <a:cubicBezTo>
                    <a:pt x="12063" y="7428"/>
                    <a:pt x="12184" y="7549"/>
                    <a:pt x="12339" y="7549"/>
                  </a:cubicBezTo>
                  <a:lnTo>
                    <a:pt x="14304" y="7549"/>
                  </a:lnTo>
                  <a:cubicBezTo>
                    <a:pt x="14200" y="8600"/>
                    <a:pt x="13494" y="9444"/>
                    <a:pt x="12563" y="9789"/>
                  </a:cubicBezTo>
                  <a:lnTo>
                    <a:pt x="10771" y="9789"/>
                  </a:lnTo>
                  <a:cubicBezTo>
                    <a:pt x="9840" y="9444"/>
                    <a:pt x="9134" y="8600"/>
                    <a:pt x="9030" y="7549"/>
                  </a:cubicBezTo>
                  <a:lnTo>
                    <a:pt x="11047" y="7549"/>
                  </a:lnTo>
                  <a:cubicBezTo>
                    <a:pt x="11202" y="7549"/>
                    <a:pt x="11322" y="7428"/>
                    <a:pt x="11322" y="7290"/>
                  </a:cubicBezTo>
                  <a:cubicBezTo>
                    <a:pt x="11322" y="7135"/>
                    <a:pt x="11202" y="7014"/>
                    <a:pt x="11047" y="7014"/>
                  </a:cubicBezTo>
                  <a:lnTo>
                    <a:pt x="8944" y="7014"/>
                  </a:lnTo>
                  <a:cubicBezTo>
                    <a:pt x="8824" y="7014"/>
                    <a:pt x="8686" y="7066"/>
                    <a:pt x="8600" y="7169"/>
                  </a:cubicBezTo>
                  <a:cubicBezTo>
                    <a:pt x="8513" y="7256"/>
                    <a:pt x="8479" y="7393"/>
                    <a:pt x="8479" y="7514"/>
                  </a:cubicBezTo>
                  <a:cubicBezTo>
                    <a:pt x="8548" y="8427"/>
                    <a:pt x="8996" y="9237"/>
                    <a:pt x="9685" y="9789"/>
                  </a:cubicBezTo>
                  <a:lnTo>
                    <a:pt x="7066" y="9789"/>
                  </a:lnTo>
                  <a:cubicBezTo>
                    <a:pt x="6911" y="9789"/>
                    <a:pt x="6790" y="9909"/>
                    <a:pt x="6790" y="10047"/>
                  </a:cubicBezTo>
                  <a:cubicBezTo>
                    <a:pt x="6790" y="10202"/>
                    <a:pt x="6911" y="10323"/>
                    <a:pt x="7066" y="10323"/>
                  </a:cubicBezTo>
                  <a:lnTo>
                    <a:pt x="15165" y="10323"/>
                  </a:lnTo>
                  <a:lnTo>
                    <a:pt x="15165" y="11271"/>
                  </a:lnTo>
                  <a:lnTo>
                    <a:pt x="552" y="11271"/>
                  </a:lnTo>
                  <a:lnTo>
                    <a:pt x="552" y="10323"/>
                  </a:lnTo>
                  <a:lnTo>
                    <a:pt x="5773" y="10323"/>
                  </a:lnTo>
                  <a:cubicBezTo>
                    <a:pt x="5911" y="10323"/>
                    <a:pt x="6032" y="10202"/>
                    <a:pt x="6032" y="10047"/>
                  </a:cubicBezTo>
                  <a:cubicBezTo>
                    <a:pt x="6032" y="9909"/>
                    <a:pt x="5911" y="9789"/>
                    <a:pt x="5773" y="9789"/>
                  </a:cubicBezTo>
                  <a:lnTo>
                    <a:pt x="4033" y="9789"/>
                  </a:lnTo>
                  <a:cubicBezTo>
                    <a:pt x="2723" y="8858"/>
                    <a:pt x="1793" y="7393"/>
                    <a:pt x="1603" y="5722"/>
                  </a:cubicBezTo>
                  <a:close/>
                  <a:moveTo>
                    <a:pt x="1689" y="1"/>
                  </a:moveTo>
                  <a:cubicBezTo>
                    <a:pt x="1052" y="1"/>
                    <a:pt x="535" y="535"/>
                    <a:pt x="535" y="1172"/>
                  </a:cubicBezTo>
                  <a:cubicBezTo>
                    <a:pt x="535" y="1655"/>
                    <a:pt x="845" y="2086"/>
                    <a:pt x="1276" y="2258"/>
                  </a:cubicBezTo>
                  <a:cubicBezTo>
                    <a:pt x="1276" y="2482"/>
                    <a:pt x="1345" y="2672"/>
                    <a:pt x="1448" y="2844"/>
                  </a:cubicBezTo>
                  <a:lnTo>
                    <a:pt x="1052" y="2844"/>
                  </a:lnTo>
                  <a:cubicBezTo>
                    <a:pt x="897" y="2844"/>
                    <a:pt x="776" y="2965"/>
                    <a:pt x="776" y="3120"/>
                  </a:cubicBezTo>
                  <a:cubicBezTo>
                    <a:pt x="776" y="3275"/>
                    <a:pt x="897" y="3395"/>
                    <a:pt x="1052" y="3395"/>
                  </a:cubicBezTo>
                  <a:lnTo>
                    <a:pt x="2069" y="3395"/>
                  </a:lnTo>
                  <a:lnTo>
                    <a:pt x="2069" y="4102"/>
                  </a:lnTo>
                  <a:lnTo>
                    <a:pt x="690" y="4102"/>
                  </a:lnTo>
                  <a:cubicBezTo>
                    <a:pt x="449" y="4102"/>
                    <a:pt x="225" y="4309"/>
                    <a:pt x="225" y="4567"/>
                  </a:cubicBezTo>
                  <a:lnTo>
                    <a:pt x="225" y="5257"/>
                  </a:lnTo>
                  <a:cubicBezTo>
                    <a:pt x="225" y="5515"/>
                    <a:pt x="449" y="5722"/>
                    <a:pt x="690" y="5722"/>
                  </a:cubicBezTo>
                  <a:lnTo>
                    <a:pt x="1052" y="5722"/>
                  </a:lnTo>
                  <a:cubicBezTo>
                    <a:pt x="1241" y="7342"/>
                    <a:pt x="2017" y="8755"/>
                    <a:pt x="3171" y="9789"/>
                  </a:cubicBezTo>
                  <a:lnTo>
                    <a:pt x="483" y="9789"/>
                  </a:lnTo>
                  <a:cubicBezTo>
                    <a:pt x="225" y="9789"/>
                    <a:pt x="1" y="9996"/>
                    <a:pt x="1" y="10271"/>
                  </a:cubicBezTo>
                  <a:lnTo>
                    <a:pt x="1" y="11322"/>
                  </a:lnTo>
                  <a:cubicBezTo>
                    <a:pt x="1" y="11581"/>
                    <a:pt x="225" y="11805"/>
                    <a:pt x="483" y="11805"/>
                  </a:cubicBezTo>
                  <a:lnTo>
                    <a:pt x="15217" y="11805"/>
                  </a:lnTo>
                  <a:cubicBezTo>
                    <a:pt x="15475" y="11805"/>
                    <a:pt x="15699" y="11581"/>
                    <a:pt x="15699" y="11322"/>
                  </a:cubicBezTo>
                  <a:lnTo>
                    <a:pt x="15699" y="10271"/>
                  </a:lnTo>
                  <a:cubicBezTo>
                    <a:pt x="15699" y="9996"/>
                    <a:pt x="15475" y="9789"/>
                    <a:pt x="15217" y="9789"/>
                  </a:cubicBezTo>
                  <a:lnTo>
                    <a:pt x="13649" y="9789"/>
                  </a:lnTo>
                  <a:cubicBezTo>
                    <a:pt x="14321" y="9237"/>
                    <a:pt x="14786" y="8427"/>
                    <a:pt x="14855" y="7514"/>
                  </a:cubicBezTo>
                  <a:cubicBezTo>
                    <a:pt x="14855" y="7393"/>
                    <a:pt x="14803" y="7256"/>
                    <a:pt x="14717" y="7169"/>
                  </a:cubicBezTo>
                  <a:cubicBezTo>
                    <a:pt x="14631" y="7066"/>
                    <a:pt x="14510" y="7014"/>
                    <a:pt x="14390" y="7014"/>
                  </a:cubicBezTo>
                  <a:lnTo>
                    <a:pt x="13459" y="7014"/>
                  </a:lnTo>
                  <a:cubicBezTo>
                    <a:pt x="13597" y="6601"/>
                    <a:pt x="13700" y="6170"/>
                    <a:pt x="13735" y="5722"/>
                  </a:cubicBezTo>
                  <a:lnTo>
                    <a:pt x="14097" y="5722"/>
                  </a:lnTo>
                  <a:cubicBezTo>
                    <a:pt x="14355" y="5722"/>
                    <a:pt x="14562" y="5515"/>
                    <a:pt x="14562" y="5257"/>
                  </a:cubicBezTo>
                  <a:lnTo>
                    <a:pt x="14562" y="4567"/>
                  </a:lnTo>
                  <a:cubicBezTo>
                    <a:pt x="14562" y="4309"/>
                    <a:pt x="14355" y="4102"/>
                    <a:pt x="14097" y="4102"/>
                  </a:cubicBezTo>
                  <a:lnTo>
                    <a:pt x="12735" y="4102"/>
                  </a:lnTo>
                  <a:lnTo>
                    <a:pt x="12735" y="3395"/>
                  </a:lnTo>
                  <a:lnTo>
                    <a:pt x="13752" y="3395"/>
                  </a:lnTo>
                  <a:cubicBezTo>
                    <a:pt x="13890" y="3395"/>
                    <a:pt x="14011" y="3275"/>
                    <a:pt x="14011" y="3120"/>
                  </a:cubicBezTo>
                  <a:cubicBezTo>
                    <a:pt x="14011" y="2965"/>
                    <a:pt x="13890" y="2844"/>
                    <a:pt x="13752" y="2844"/>
                  </a:cubicBezTo>
                  <a:lnTo>
                    <a:pt x="12977" y="2844"/>
                  </a:lnTo>
                  <a:cubicBezTo>
                    <a:pt x="13011" y="2758"/>
                    <a:pt x="13028" y="2637"/>
                    <a:pt x="13028" y="2534"/>
                  </a:cubicBezTo>
                  <a:lnTo>
                    <a:pt x="13028" y="2499"/>
                  </a:lnTo>
                  <a:lnTo>
                    <a:pt x="17009" y="2499"/>
                  </a:lnTo>
                  <a:cubicBezTo>
                    <a:pt x="17164" y="2499"/>
                    <a:pt x="17285" y="2379"/>
                    <a:pt x="17285" y="2224"/>
                  </a:cubicBezTo>
                  <a:cubicBezTo>
                    <a:pt x="17285" y="2069"/>
                    <a:pt x="17164" y="1948"/>
                    <a:pt x="17009" y="1948"/>
                  </a:cubicBezTo>
                  <a:lnTo>
                    <a:pt x="13028" y="1948"/>
                  </a:lnTo>
                  <a:lnTo>
                    <a:pt x="13028" y="1913"/>
                  </a:lnTo>
                  <a:cubicBezTo>
                    <a:pt x="13028" y="1741"/>
                    <a:pt x="12977" y="1569"/>
                    <a:pt x="12891" y="1448"/>
                  </a:cubicBezTo>
                  <a:lnTo>
                    <a:pt x="16268" y="1448"/>
                  </a:lnTo>
                  <a:cubicBezTo>
                    <a:pt x="16423" y="1448"/>
                    <a:pt x="16544" y="1328"/>
                    <a:pt x="16544" y="1172"/>
                  </a:cubicBezTo>
                  <a:cubicBezTo>
                    <a:pt x="16544" y="1017"/>
                    <a:pt x="16423" y="897"/>
                    <a:pt x="16268" y="897"/>
                  </a:cubicBezTo>
                  <a:lnTo>
                    <a:pt x="12287" y="897"/>
                  </a:lnTo>
                  <a:lnTo>
                    <a:pt x="12287" y="862"/>
                  </a:lnTo>
                  <a:cubicBezTo>
                    <a:pt x="12287" y="380"/>
                    <a:pt x="11908" y="1"/>
                    <a:pt x="11443" y="1"/>
                  </a:cubicBezTo>
                  <a:lnTo>
                    <a:pt x="9909" y="1"/>
                  </a:lnTo>
                  <a:cubicBezTo>
                    <a:pt x="9634" y="1"/>
                    <a:pt x="9392" y="121"/>
                    <a:pt x="9220" y="294"/>
                  </a:cubicBezTo>
                  <a:cubicBezTo>
                    <a:pt x="9048" y="121"/>
                    <a:pt x="8789" y="1"/>
                    <a:pt x="8531" y="1"/>
                  </a:cubicBezTo>
                  <a:lnTo>
                    <a:pt x="7100" y="1"/>
                  </a:lnTo>
                  <a:cubicBezTo>
                    <a:pt x="6825" y="1"/>
                    <a:pt x="6583" y="121"/>
                    <a:pt x="6411" y="294"/>
                  </a:cubicBezTo>
                  <a:cubicBezTo>
                    <a:pt x="6239" y="121"/>
                    <a:pt x="5998" y="1"/>
                    <a:pt x="5722" y="1"/>
                  </a:cubicBezTo>
                  <a:lnTo>
                    <a:pt x="4291" y="1"/>
                  </a:lnTo>
                  <a:cubicBezTo>
                    <a:pt x="4033" y="1"/>
                    <a:pt x="3775" y="121"/>
                    <a:pt x="3602" y="294"/>
                  </a:cubicBezTo>
                  <a:cubicBezTo>
                    <a:pt x="3430" y="121"/>
                    <a:pt x="3189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1"/>
          <p:cNvSpPr/>
          <p:nvPr/>
        </p:nvSpPr>
        <p:spPr>
          <a:xfrm>
            <a:off x="2822955" y="2598834"/>
            <a:ext cx="235496" cy="405915"/>
          </a:xfrm>
          <a:custGeom>
            <a:avLst/>
            <a:gdLst/>
            <a:ahLst/>
            <a:cxnLst/>
            <a:rect l="l" t="t" r="r" b="b"/>
            <a:pathLst>
              <a:path w="10668" h="18388" extrusionOk="0">
                <a:moveTo>
                  <a:pt x="5343" y="690"/>
                </a:moveTo>
                <a:lnTo>
                  <a:pt x="5670" y="1379"/>
                </a:lnTo>
                <a:cubicBezTo>
                  <a:pt x="5774" y="1569"/>
                  <a:pt x="5929" y="1707"/>
                  <a:pt x="6136" y="1759"/>
                </a:cubicBezTo>
                <a:cubicBezTo>
                  <a:pt x="6463" y="1845"/>
                  <a:pt x="6687" y="2138"/>
                  <a:pt x="6687" y="2465"/>
                </a:cubicBezTo>
                <a:cubicBezTo>
                  <a:pt x="6687" y="2551"/>
                  <a:pt x="6670" y="2655"/>
                  <a:pt x="6636" y="2724"/>
                </a:cubicBezTo>
                <a:lnTo>
                  <a:pt x="4051" y="2724"/>
                </a:lnTo>
                <a:cubicBezTo>
                  <a:pt x="4016" y="2655"/>
                  <a:pt x="3999" y="2551"/>
                  <a:pt x="3999" y="2465"/>
                </a:cubicBezTo>
                <a:cubicBezTo>
                  <a:pt x="3999" y="2138"/>
                  <a:pt x="4223" y="1845"/>
                  <a:pt x="4550" y="1759"/>
                </a:cubicBezTo>
                <a:cubicBezTo>
                  <a:pt x="4740" y="1707"/>
                  <a:pt x="4912" y="1569"/>
                  <a:pt x="4998" y="1379"/>
                </a:cubicBezTo>
                <a:lnTo>
                  <a:pt x="5343" y="690"/>
                </a:lnTo>
                <a:close/>
                <a:moveTo>
                  <a:pt x="6894" y="3275"/>
                </a:moveTo>
                <a:cubicBezTo>
                  <a:pt x="7290" y="3275"/>
                  <a:pt x="7618" y="3602"/>
                  <a:pt x="7618" y="3999"/>
                </a:cubicBezTo>
                <a:cubicBezTo>
                  <a:pt x="7618" y="4223"/>
                  <a:pt x="7514" y="4430"/>
                  <a:pt x="7342" y="4567"/>
                </a:cubicBezTo>
                <a:lnTo>
                  <a:pt x="6670" y="4567"/>
                </a:lnTo>
                <a:cubicBezTo>
                  <a:pt x="6515" y="4567"/>
                  <a:pt x="6394" y="4688"/>
                  <a:pt x="6394" y="4843"/>
                </a:cubicBezTo>
                <a:cubicBezTo>
                  <a:pt x="6394" y="4981"/>
                  <a:pt x="6515" y="5102"/>
                  <a:pt x="6670" y="5102"/>
                </a:cubicBezTo>
                <a:lnTo>
                  <a:pt x="7893" y="5102"/>
                </a:lnTo>
                <a:cubicBezTo>
                  <a:pt x="8290" y="5102"/>
                  <a:pt x="8617" y="5429"/>
                  <a:pt x="8617" y="5843"/>
                </a:cubicBezTo>
                <a:cubicBezTo>
                  <a:pt x="8617" y="6067"/>
                  <a:pt x="8514" y="6274"/>
                  <a:pt x="8342" y="6411"/>
                </a:cubicBezTo>
                <a:lnTo>
                  <a:pt x="2345" y="6411"/>
                </a:lnTo>
                <a:cubicBezTo>
                  <a:pt x="2172" y="6274"/>
                  <a:pt x="2069" y="6067"/>
                  <a:pt x="2069" y="5843"/>
                </a:cubicBezTo>
                <a:cubicBezTo>
                  <a:pt x="2069" y="5429"/>
                  <a:pt x="2396" y="5102"/>
                  <a:pt x="2793" y="5102"/>
                </a:cubicBezTo>
                <a:lnTo>
                  <a:pt x="5412" y="5102"/>
                </a:lnTo>
                <a:cubicBezTo>
                  <a:pt x="5567" y="5102"/>
                  <a:pt x="5688" y="4981"/>
                  <a:pt x="5688" y="4843"/>
                </a:cubicBezTo>
                <a:cubicBezTo>
                  <a:pt x="5688" y="4688"/>
                  <a:pt x="5567" y="4567"/>
                  <a:pt x="5412" y="4567"/>
                </a:cubicBezTo>
                <a:lnTo>
                  <a:pt x="3344" y="4567"/>
                </a:lnTo>
                <a:cubicBezTo>
                  <a:pt x="3172" y="4430"/>
                  <a:pt x="3051" y="4223"/>
                  <a:pt x="3051" y="3999"/>
                </a:cubicBezTo>
                <a:cubicBezTo>
                  <a:pt x="3051" y="3602"/>
                  <a:pt x="3379" y="3275"/>
                  <a:pt x="3792" y="3275"/>
                </a:cubicBezTo>
                <a:close/>
                <a:moveTo>
                  <a:pt x="8531" y="6946"/>
                </a:moveTo>
                <a:cubicBezTo>
                  <a:pt x="8945" y="6946"/>
                  <a:pt x="9255" y="7273"/>
                  <a:pt x="9255" y="7669"/>
                </a:cubicBezTo>
                <a:cubicBezTo>
                  <a:pt x="9255" y="7911"/>
                  <a:pt x="9151" y="8117"/>
                  <a:pt x="8979" y="8238"/>
                </a:cubicBezTo>
                <a:lnTo>
                  <a:pt x="1690" y="8238"/>
                </a:lnTo>
                <a:cubicBezTo>
                  <a:pt x="1535" y="8117"/>
                  <a:pt x="1414" y="7911"/>
                  <a:pt x="1414" y="7669"/>
                </a:cubicBezTo>
                <a:cubicBezTo>
                  <a:pt x="1414" y="7273"/>
                  <a:pt x="1741" y="6946"/>
                  <a:pt x="2138" y="6946"/>
                </a:cubicBezTo>
                <a:close/>
                <a:moveTo>
                  <a:pt x="8996" y="8789"/>
                </a:moveTo>
                <a:cubicBezTo>
                  <a:pt x="9410" y="8789"/>
                  <a:pt x="9737" y="9117"/>
                  <a:pt x="9737" y="9513"/>
                </a:cubicBezTo>
                <a:cubicBezTo>
                  <a:pt x="9737" y="9582"/>
                  <a:pt x="9720" y="9651"/>
                  <a:pt x="9703" y="9720"/>
                </a:cubicBezTo>
                <a:lnTo>
                  <a:pt x="8169" y="9720"/>
                </a:lnTo>
                <a:cubicBezTo>
                  <a:pt x="8031" y="9720"/>
                  <a:pt x="7911" y="9841"/>
                  <a:pt x="7911" y="9978"/>
                </a:cubicBezTo>
                <a:cubicBezTo>
                  <a:pt x="7911" y="10134"/>
                  <a:pt x="8031" y="10254"/>
                  <a:pt x="8169" y="10254"/>
                </a:cubicBezTo>
                <a:lnTo>
                  <a:pt x="10134" y="10254"/>
                </a:lnTo>
                <a:lnTo>
                  <a:pt x="10134" y="11012"/>
                </a:lnTo>
                <a:lnTo>
                  <a:pt x="552" y="11012"/>
                </a:lnTo>
                <a:lnTo>
                  <a:pt x="552" y="10254"/>
                </a:lnTo>
                <a:lnTo>
                  <a:pt x="6911" y="10254"/>
                </a:lnTo>
                <a:cubicBezTo>
                  <a:pt x="7066" y="10254"/>
                  <a:pt x="7187" y="10134"/>
                  <a:pt x="7187" y="9978"/>
                </a:cubicBezTo>
                <a:cubicBezTo>
                  <a:pt x="7187" y="9841"/>
                  <a:pt x="7066" y="9720"/>
                  <a:pt x="6911" y="9720"/>
                </a:cubicBezTo>
                <a:lnTo>
                  <a:pt x="983" y="9720"/>
                </a:lnTo>
                <a:cubicBezTo>
                  <a:pt x="966" y="9651"/>
                  <a:pt x="949" y="9582"/>
                  <a:pt x="949" y="9513"/>
                </a:cubicBezTo>
                <a:cubicBezTo>
                  <a:pt x="949" y="9117"/>
                  <a:pt x="1276" y="8789"/>
                  <a:pt x="1673" y="8789"/>
                </a:cubicBezTo>
                <a:close/>
                <a:moveTo>
                  <a:pt x="8600" y="11547"/>
                </a:moveTo>
                <a:lnTo>
                  <a:pt x="8221" y="13235"/>
                </a:lnTo>
                <a:cubicBezTo>
                  <a:pt x="8221" y="13270"/>
                  <a:pt x="8186" y="13304"/>
                  <a:pt x="8135" y="13304"/>
                </a:cubicBezTo>
                <a:lnTo>
                  <a:pt x="2534" y="13304"/>
                </a:lnTo>
                <a:cubicBezTo>
                  <a:pt x="2500" y="13304"/>
                  <a:pt x="2465" y="13270"/>
                  <a:pt x="2448" y="13235"/>
                </a:cubicBezTo>
                <a:lnTo>
                  <a:pt x="2069" y="11547"/>
                </a:lnTo>
                <a:close/>
                <a:moveTo>
                  <a:pt x="7480" y="13839"/>
                </a:moveTo>
                <a:lnTo>
                  <a:pt x="7325" y="14666"/>
                </a:lnTo>
                <a:lnTo>
                  <a:pt x="3344" y="14666"/>
                </a:lnTo>
                <a:lnTo>
                  <a:pt x="3206" y="13839"/>
                </a:lnTo>
                <a:close/>
                <a:moveTo>
                  <a:pt x="4361" y="15200"/>
                </a:moveTo>
                <a:lnTo>
                  <a:pt x="4516" y="17854"/>
                </a:lnTo>
                <a:lnTo>
                  <a:pt x="3947" y="17854"/>
                </a:lnTo>
                <a:lnTo>
                  <a:pt x="3448" y="15200"/>
                </a:lnTo>
                <a:close/>
                <a:moveTo>
                  <a:pt x="7221" y="15200"/>
                </a:moveTo>
                <a:lnTo>
                  <a:pt x="6739" y="17854"/>
                </a:lnTo>
                <a:lnTo>
                  <a:pt x="6153" y="17854"/>
                </a:lnTo>
                <a:lnTo>
                  <a:pt x="6205" y="17113"/>
                </a:lnTo>
                <a:cubicBezTo>
                  <a:pt x="6205" y="16958"/>
                  <a:pt x="6101" y="16837"/>
                  <a:pt x="5946" y="16820"/>
                </a:cubicBezTo>
                <a:cubicBezTo>
                  <a:pt x="5808" y="16820"/>
                  <a:pt x="5670" y="16923"/>
                  <a:pt x="5670" y="17078"/>
                </a:cubicBezTo>
                <a:lnTo>
                  <a:pt x="5619" y="17854"/>
                </a:lnTo>
                <a:lnTo>
                  <a:pt x="5067" y="17854"/>
                </a:lnTo>
                <a:lnTo>
                  <a:pt x="4895" y="15200"/>
                </a:lnTo>
                <a:lnTo>
                  <a:pt x="5774" y="15200"/>
                </a:lnTo>
                <a:lnTo>
                  <a:pt x="5739" y="15786"/>
                </a:lnTo>
                <a:cubicBezTo>
                  <a:pt x="5739" y="15941"/>
                  <a:pt x="5843" y="16062"/>
                  <a:pt x="5998" y="16062"/>
                </a:cubicBezTo>
                <a:cubicBezTo>
                  <a:pt x="6008" y="16063"/>
                  <a:pt x="6018" y="16063"/>
                  <a:pt x="6027" y="16063"/>
                </a:cubicBezTo>
                <a:cubicBezTo>
                  <a:pt x="6168" y="16063"/>
                  <a:pt x="6275" y="15949"/>
                  <a:pt x="6291" y="15820"/>
                </a:cubicBezTo>
                <a:lnTo>
                  <a:pt x="6325" y="15200"/>
                </a:lnTo>
                <a:close/>
                <a:moveTo>
                  <a:pt x="5343" y="1"/>
                </a:moveTo>
                <a:cubicBezTo>
                  <a:pt x="5188" y="1"/>
                  <a:pt x="5033" y="87"/>
                  <a:pt x="4964" y="242"/>
                </a:cubicBezTo>
                <a:lnTo>
                  <a:pt x="4516" y="1138"/>
                </a:lnTo>
                <a:cubicBezTo>
                  <a:pt x="4499" y="1190"/>
                  <a:pt x="4464" y="1224"/>
                  <a:pt x="4413" y="1242"/>
                </a:cubicBezTo>
                <a:cubicBezTo>
                  <a:pt x="3844" y="1379"/>
                  <a:pt x="3465" y="1879"/>
                  <a:pt x="3465" y="2465"/>
                </a:cubicBezTo>
                <a:cubicBezTo>
                  <a:pt x="3465" y="2569"/>
                  <a:pt x="3465" y="2672"/>
                  <a:pt x="3499" y="2758"/>
                </a:cubicBezTo>
                <a:cubicBezTo>
                  <a:pt x="2931" y="2896"/>
                  <a:pt x="2517" y="3396"/>
                  <a:pt x="2517" y="3999"/>
                </a:cubicBezTo>
                <a:cubicBezTo>
                  <a:pt x="2517" y="4206"/>
                  <a:pt x="2569" y="4395"/>
                  <a:pt x="2655" y="4585"/>
                </a:cubicBezTo>
                <a:cubicBezTo>
                  <a:pt x="2017" y="4636"/>
                  <a:pt x="1517" y="5188"/>
                  <a:pt x="1517" y="5843"/>
                </a:cubicBezTo>
                <a:cubicBezTo>
                  <a:pt x="1517" y="6067"/>
                  <a:pt x="1586" y="6291"/>
                  <a:pt x="1707" y="6480"/>
                </a:cubicBezTo>
                <a:cubicBezTo>
                  <a:pt x="1225" y="6670"/>
                  <a:pt x="880" y="7135"/>
                  <a:pt x="880" y="7669"/>
                </a:cubicBezTo>
                <a:cubicBezTo>
                  <a:pt x="880" y="7945"/>
                  <a:pt x="966" y="8186"/>
                  <a:pt x="1104" y="8393"/>
                </a:cubicBezTo>
                <a:cubicBezTo>
                  <a:pt x="690" y="8600"/>
                  <a:pt x="415" y="9031"/>
                  <a:pt x="415" y="9513"/>
                </a:cubicBezTo>
                <a:cubicBezTo>
                  <a:pt x="415" y="9582"/>
                  <a:pt x="415" y="9651"/>
                  <a:pt x="432" y="9720"/>
                </a:cubicBezTo>
                <a:cubicBezTo>
                  <a:pt x="191" y="9737"/>
                  <a:pt x="1" y="9927"/>
                  <a:pt x="1" y="10168"/>
                </a:cubicBezTo>
                <a:lnTo>
                  <a:pt x="1" y="11099"/>
                </a:lnTo>
                <a:cubicBezTo>
                  <a:pt x="1" y="11340"/>
                  <a:pt x="208" y="11547"/>
                  <a:pt x="449" y="11547"/>
                </a:cubicBezTo>
                <a:lnTo>
                  <a:pt x="1517" y="11547"/>
                </a:lnTo>
                <a:lnTo>
                  <a:pt x="1931" y="13356"/>
                </a:lnTo>
                <a:cubicBezTo>
                  <a:pt x="1983" y="13649"/>
                  <a:pt x="2241" y="13839"/>
                  <a:pt x="2534" y="13839"/>
                </a:cubicBezTo>
                <a:lnTo>
                  <a:pt x="2655" y="13839"/>
                </a:lnTo>
                <a:lnTo>
                  <a:pt x="3430" y="18009"/>
                </a:lnTo>
                <a:cubicBezTo>
                  <a:pt x="3465" y="18233"/>
                  <a:pt x="3654" y="18388"/>
                  <a:pt x="3878" y="18388"/>
                </a:cubicBezTo>
                <a:lnTo>
                  <a:pt x="6808" y="18388"/>
                </a:lnTo>
                <a:cubicBezTo>
                  <a:pt x="7015" y="18388"/>
                  <a:pt x="7204" y="18233"/>
                  <a:pt x="7256" y="18009"/>
                </a:cubicBezTo>
                <a:lnTo>
                  <a:pt x="8031" y="13839"/>
                </a:lnTo>
                <a:lnTo>
                  <a:pt x="8135" y="13839"/>
                </a:lnTo>
                <a:cubicBezTo>
                  <a:pt x="8428" y="13839"/>
                  <a:pt x="8686" y="13649"/>
                  <a:pt x="8755" y="13356"/>
                </a:cubicBezTo>
                <a:lnTo>
                  <a:pt x="9151" y="11547"/>
                </a:lnTo>
                <a:lnTo>
                  <a:pt x="10220" y="11547"/>
                </a:lnTo>
                <a:cubicBezTo>
                  <a:pt x="10478" y="11547"/>
                  <a:pt x="10668" y="11340"/>
                  <a:pt x="10668" y="11099"/>
                </a:cubicBezTo>
                <a:lnTo>
                  <a:pt x="10668" y="10168"/>
                </a:lnTo>
                <a:cubicBezTo>
                  <a:pt x="10668" y="9927"/>
                  <a:pt x="10478" y="9737"/>
                  <a:pt x="10254" y="9720"/>
                </a:cubicBezTo>
                <a:cubicBezTo>
                  <a:pt x="10272" y="9651"/>
                  <a:pt x="10272" y="9582"/>
                  <a:pt x="10272" y="9513"/>
                </a:cubicBezTo>
                <a:cubicBezTo>
                  <a:pt x="10272" y="9031"/>
                  <a:pt x="9996" y="8600"/>
                  <a:pt x="9582" y="8393"/>
                </a:cubicBezTo>
                <a:cubicBezTo>
                  <a:pt x="9720" y="8186"/>
                  <a:pt x="9806" y="7945"/>
                  <a:pt x="9806" y="7669"/>
                </a:cubicBezTo>
                <a:cubicBezTo>
                  <a:pt x="9806" y="7135"/>
                  <a:pt x="9462" y="6670"/>
                  <a:pt x="8979" y="6480"/>
                </a:cubicBezTo>
                <a:cubicBezTo>
                  <a:pt x="9083" y="6291"/>
                  <a:pt x="9151" y="6067"/>
                  <a:pt x="9151" y="5843"/>
                </a:cubicBezTo>
                <a:cubicBezTo>
                  <a:pt x="9151" y="5188"/>
                  <a:pt x="8652" y="4636"/>
                  <a:pt x="8014" y="4585"/>
                </a:cubicBezTo>
                <a:cubicBezTo>
                  <a:pt x="8100" y="4395"/>
                  <a:pt x="8152" y="4206"/>
                  <a:pt x="8152" y="3999"/>
                </a:cubicBezTo>
                <a:cubicBezTo>
                  <a:pt x="8152" y="3396"/>
                  <a:pt x="7738" y="2896"/>
                  <a:pt x="7187" y="2758"/>
                </a:cubicBezTo>
                <a:cubicBezTo>
                  <a:pt x="7204" y="2672"/>
                  <a:pt x="7221" y="2569"/>
                  <a:pt x="7221" y="2465"/>
                </a:cubicBezTo>
                <a:cubicBezTo>
                  <a:pt x="7221" y="1879"/>
                  <a:pt x="6825" y="1379"/>
                  <a:pt x="6274" y="1242"/>
                </a:cubicBezTo>
                <a:cubicBezTo>
                  <a:pt x="6222" y="1224"/>
                  <a:pt x="6187" y="1190"/>
                  <a:pt x="6153" y="1138"/>
                </a:cubicBezTo>
                <a:lnTo>
                  <a:pt x="5705" y="242"/>
                </a:lnTo>
                <a:cubicBezTo>
                  <a:pt x="5636" y="87"/>
                  <a:pt x="5498" y="1"/>
                  <a:pt x="53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1"/>
          <p:cNvGrpSpPr/>
          <p:nvPr/>
        </p:nvGrpSpPr>
        <p:grpSpPr>
          <a:xfrm>
            <a:off x="5304181" y="642527"/>
            <a:ext cx="528885" cy="545802"/>
            <a:chOff x="-1507225" y="3988588"/>
            <a:chExt cx="575250" cy="593650"/>
          </a:xfrm>
        </p:grpSpPr>
        <p:sp>
          <p:nvSpPr>
            <p:cNvPr id="518" name="Google Shape;518;p31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>
            <a:off x="3829122" y="4090741"/>
            <a:ext cx="387325" cy="392002"/>
            <a:chOff x="-1988450" y="2592438"/>
            <a:chExt cx="550725" cy="557375"/>
          </a:xfrm>
        </p:grpSpPr>
        <p:sp>
          <p:nvSpPr>
            <p:cNvPr id="522" name="Google Shape;522;p31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>
            <a:off x="7492415" y="3731898"/>
            <a:ext cx="554411" cy="568059"/>
            <a:chOff x="874000" y="1401213"/>
            <a:chExt cx="581875" cy="596200"/>
          </a:xfrm>
        </p:grpSpPr>
        <p:sp>
          <p:nvSpPr>
            <p:cNvPr id="529" name="Google Shape;529;p31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1067838" y="1307831"/>
            <a:ext cx="387316" cy="399705"/>
            <a:chOff x="-1507225" y="3988588"/>
            <a:chExt cx="575250" cy="593650"/>
          </a:xfrm>
        </p:grpSpPr>
        <p:sp>
          <p:nvSpPr>
            <p:cNvPr id="553" name="Google Shape;553;p31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31"/>
          <p:cNvSpPr/>
          <p:nvPr/>
        </p:nvSpPr>
        <p:spPr>
          <a:xfrm>
            <a:off x="6461402" y="8937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8046827" y="71075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7746542" y="8866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7102031" y="749847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6035529" y="9786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4819929" y="7425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/>
          <p:nvPr/>
        </p:nvSpPr>
        <p:spPr>
          <a:xfrm>
            <a:off x="8046827" y="324958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6851652" y="419152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7740504" y="33751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1"/>
          <p:cNvSpPr/>
          <p:nvPr/>
        </p:nvSpPr>
        <p:spPr>
          <a:xfrm>
            <a:off x="8139406" y="29793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1"/>
          <p:cNvSpPr/>
          <p:nvPr/>
        </p:nvSpPr>
        <p:spPr>
          <a:xfrm>
            <a:off x="6461406" y="44398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1"/>
          <p:cNvSpPr/>
          <p:nvPr/>
        </p:nvSpPr>
        <p:spPr>
          <a:xfrm>
            <a:off x="1762789" y="1505127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1"/>
          <p:cNvSpPr/>
          <p:nvPr/>
        </p:nvSpPr>
        <p:spPr>
          <a:xfrm>
            <a:off x="2307129" y="14789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1"/>
          <p:cNvSpPr/>
          <p:nvPr/>
        </p:nvSpPr>
        <p:spPr>
          <a:xfrm>
            <a:off x="857954" y="18305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1"/>
          <p:cNvSpPr/>
          <p:nvPr/>
        </p:nvSpPr>
        <p:spPr>
          <a:xfrm>
            <a:off x="1940556" y="196552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1"/>
          <p:cNvSpPr/>
          <p:nvPr/>
        </p:nvSpPr>
        <p:spPr>
          <a:xfrm>
            <a:off x="4216456" y="386187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1"/>
          <p:cNvSpPr/>
          <p:nvPr/>
        </p:nvSpPr>
        <p:spPr>
          <a:xfrm>
            <a:off x="3496379" y="43125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1"/>
          <p:cNvSpPr/>
          <p:nvPr/>
        </p:nvSpPr>
        <p:spPr>
          <a:xfrm>
            <a:off x="3016677" y="4400801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1"/>
          <p:cNvSpPr txBox="1">
            <a:spLocks noGrp="1"/>
          </p:cNvSpPr>
          <p:nvPr>
            <p:ph type="title" idx="2"/>
          </p:nvPr>
        </p:nvSpPr>
        <p:spPr>
          <a:xfrm>
            <a:off x="465992" y="320375"/>
            <a:ext cx="954537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8"/>
          <p:cNvSpPr/>
          <p:nvPr/>
        </p:nvSpPr>
        <p:spPr>
          <a:xfrm>
            <a:off x="1630800" y="1063650"/>
            <a:ext cx="5882400" cy="3016200"/>
          </a:xfrm>
          <a:prstGeom prst="roundRect">
            <a:avLst>
              <a:gd name="adj" fmla="val 10146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8"/>
          <p:cNvSpPr txBox="1">
            <a:spLocks noGrp="1"/>
          </p:cNvSpPr>
          <p:nvPr>
            <p:ph type="title"/>
          </p:nvPr>
        </p:nvSpPr>
        <p:spPr>
          <a:xfrm>
            <a:off x="2005350" y="1016450"/>
            <a:ext cx="5133300" cy="28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SISTEMA</a:t>
            </a:r>
            <a:endParaRPr dirty="0"/>
          </a:p>
        </p:txBody>
      </p:sp>
      <p:sp>
        <p:nvSpPr>
          <p:cNvPr id="922" name="Google Shape;922;p38"/>
          <p:cNvSpPr/>
          <p:nvPr/>
        </p:nvSpPr>
        <p:spPr>
          <a:xfrm>
            <a:off x="7907852" y="183598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8"/>
          <p:cNvGrpSpPr/>
          <p:nvPr/>
        </p:nvGrpSpPr>
        <p:grpSpPr>
          <a:xfrm>
            <a:off x="7770381" y="3213240"/>
            <a:ext cx="528885" cy="545802"/>
            <a:chOff x="-1507225" y="3988588"/>
            <a:chExt cx="575250" cy="593650"/>
          </a:xfrm>
        </p:grpSpPr>
        <p:sp>
          <p:nvSpPr>
            <p:cNvPr id="924" name="Google Shape;924;p38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723667" y="859892"/>
            <a:ext cx="528916" cy="535303"/>
            <a:chOff x="-1988450" y="2592438"/>
            <a:chExt cx="550725" cy="557375"/>
          </a:xfrm>
        </p:grpSpPr>
        <p:sp>
          <p:nvSpPr>
            <p:cNvPr id="928" name="Google Shape;928;p38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8"/>
          <p:cNvGrpSpPr/>
          <p:nvPr/>
        </p:nvGrpSpPr>
        <p:grpSpPr>
          <a:xfrm>
            <a:off x="6334347" y="527541"/>
            <a:ext cx="387325" cy="392002"/>
            <a:chOff x="-1988450" y="2592438"/>
            <a:chExt cx="550725" cy="557375"/>
          </a:xfrm>
        </p:grpSpPr>
        <p:sp>
          <p:nvSpPr>
            <p:cNvPr id="935" name="Google Shape;935;p38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8"/>
          <p:cNvGrpSpPr/>
          <p:nvPr/>
        </p:nvGrpSpPr>
        <p:grpSpPr>
          <a:xfrm>
            <a:off x="1300307" y="4197941"/>
            <a:ext cx="387296" cy="396831"/>
            <a:chOff x="874000" y="1401213"/>
            <a:chExt cx="581875" cy="596200"/>
          </a:xfrm>
        </p:grpSpPr>
        <p:sp>
          <p:nvSpPr>
            <p:cNvPr id="942" name="Google Shape;942;p38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8"/>
          <p:cNvSpPr/>
          <p:nvPr/>
        </p:nvSpPr>
        <p:spPr>
          <a:xfrm>
            <a:off x="4793177" y="72471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8"/>
          <p:cNvSpPr/>
          <p:nvPr/>
        </p:nvSpPr>
        <p:spPr>
          <a:xfrm>
            <a:off x="7321877" y="428263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8"/>
          <p:cNvSpPr/>
          <p:nvPr/>
        </p:nvSpPr>
        <p:spPr>
          <a:xfrm>
            <a:off x="8189377" y="106702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8"/>
          <p:cNvSpPr/>
          <p:nvPr/>
        </p:nvSpPr>
        <p:spPr>
          <a:xfrm>
            <a:off x="7907854" y="8096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>
            <a:off x="8189377" y="276378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>
            <a:off x="7844454" y="24861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>
            <a:off x="1291981" y="28028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>
            <a:off x="8228781" y="42826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>
            <a:off x="5652181" y="54960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>
            <a:off x="5425104" y="8672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>
            <a:off x="4155418" y="54960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>
            <a:off x="3062904" y="71835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>
            <a:off x="2005352" y="59247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>
            <a:off x="1025604" y="22098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>
            <a:off x="1348481" y="16354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>
            <a:off x="1252577" y="34940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>
            <a:off x="959004" y="39719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>
            <a:off x="2044756" y="443000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>
            <a:off x="2643227" y="41979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>
            <a:off x="6483406" y="44720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>
            <a:off x="6844329" y="422966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/>
          <p:nvPr/>
        </p:nvSpPr>
        <p:spPr>
          <a:xfrm>
            <a:off x="5652177" y="4310214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8"/>
          <p:cNvSpPr/>
          <p:nvPr/>
        </p:nvSpPr>
        <p:spPr>
          <a:xfrm>
            <a:off x="3321204" y="44720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8"/>
          <p:cNvSpPr/>
          <p:nvPr/>
        </p:nvSpPr>
        <p:spPr>
          <a:xfrm>
            <a:off x="5206029" y="4422642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8"/>
          <p:cNvSpPr/>
          <p:nvPr/>
        </p:nvSpPr>
        <p:spPr>
          <a:xfrm>
            <a:off x="4483618" y="4278122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8"/>
          <p:cNvSpPr/>
          <p:nvPr/>
        </p:nvSpPr>
        <p:spPr>
          <a:xfrm>
            <a:off x="3834102" y="4337727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8"/>
          <p:cNvSpPr/>
          <p:nvPr/>
        </p:nvSpPr>
        <p:spPr>
          <a:xfrm>
            <a:off x="3834104" y="867217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38"/>
          <p:cNvGrpSpPr/>
          <p:nvPr/>
        </p:nvGrpSpPr>
        <p:grpSpPr>
          <a:xfrm>
            <a:off x="723676" y="2919819"/>
            <a:ext cx="387316" cy="399705"/>
            <a:chOff x="-1507225" y="3988588"/>
            <a:chExt cx="575250" cy="593650"/>
          </a:xfrm>
        </p:grpSpPr>
        <p:sp>
          <p:nvSpPr>
            <p:cNvPr id="993" name="Google Shape;993;p38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38"/>
          <p:cNvSpPr txBox="1">
            <a:spLocks noGrp="1"/>
          </p:cNvSpPr>
          <p:nvPr>
            <p:ph type="title" idx="2"/>
          </p:nvPr>
        </p:nvSpPr>
        <p:spPr>
          <a:xfrm>
            <a:off x="457200" y="320375"/>
            <a:ext cx="963329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5"/>
          <p:cNvSpPr txBox="1">
            <a:spLocks noGrp="1"/>
          </p:cNvSpPr>
          <p:nvPr>
            <p:ph type="subTitle" idx="1"/>
          </p:nvPr>
        </p:nvSpPr>
        <p:spPr>
          <a:xfrm>
            <a:off x="4741200" y="1380300"/>
            <a:ext cx="32547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lt1"/>
                </a:solidFill>
                <a:latin typeface="Candal"/>
                <a:ea typeface="Candal"/>
                <a:cs typeface="Candal"/>
                <a:sym typeface="Candal"/>
              </a:rPr>
              <a:t>Alguma Dúvida?</a:t>
            </a:r>
            <a:endParaRPr sz="2100" dirty="0">
              <a:solidFill>
                <a:schemeClr val="lt1"/>
              </a:solidFill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BR" dirty="0" err="1"/>
              <a:t>gustavo.bernardes@sptech.school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(11) 94296-1501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Gustavo Luiz Dessunte Bernardes</a:t>
            </a:r>
            <a:endParaRPr sz="1000" dirty="0"/>
          </a:p>
        </p:txBody>
      </p:sp>
      <p:sp>
        <p:nvSpPr>
          <p:cNvPr id="1330" name="Google Shape;1330;p45"/>
          <p:cNvSpPr txBox="1">
            <a:spLocks noGrp="1"/>
          </p:cNvSpPr>
          <p:nvPr>
            <p:ph type="title"/>
          </p:nvPr>
        </p:nvSpPr>
        <p:spPr>
          <a:xfrm>
            <a:off x="4572000" y="547825"/>
            <a:ext cx="34239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331" name="Google Shape;1331;p45"/>
          <p:cNvSpPr/>
          <p:nvPr/>
        </p:nvSpPr>
        <p:spPr>
          <a:xfrm>
            <a:off x="7554600" y="2964075"/>
            <a:ext cx="441300" cy="441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5"/>
          <p:cNvSpPr/>
          <p:nvPr/>
        </p:nvSpPr>
        <p:spPr>
          <a:xfrm>
            <a:off x="6859275" y="2964075"/>
            <a:ext cx="441300" cy="441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5"/>
          <p:cNvSpPr/>
          <p:nvPr/>
        </p:nvSpPr>
        <p:spPr>
          <a:xfrm>
            <a:off x="6163950" y="2964075"/>
            <a:ext cx="441300" cy="441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45"/>
          <p:cNvGrpSpPr/>
          <p:nvPr/>
        </p:nvGrpSpPr>
        <p:grpSpPr>
          <a:xfrm>
            <a:off x="7639181" y="3048812"/>
            <a:ext cx="272138" cy="271838"/>
            <a:chOff x="3303268" y="3817349"/>
            <a:chExt cx="346056" cy="345674"/>
          </a:xfrm>
        </p:grpSpPr>
        <p:sp>
          <p:nvSpPr>
            <p:cNvPr id="1335" name="Google Shape;1335;p4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45"/>
          <p:cNvGrpSpPr/>
          <p:nvPr/>
        </p:nvGrpSpPr>
        <p:grpSpPr>
          <a:xfrm>
            <a:off x="6943851" y="3048812"/>
            <a:ext cx="272138" cy="271838"/>
            <a:chOff x="3752358" y="3817349"/>
            <a:chExt cx="346056" cy="345674"/>
          </a:xfrm>
        </p:grpSpPr>
        <p:sp>
          <p:nvSpPr>
            <p:cNvPr id="1340" name="Google Shape;1340;p4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5"/>
          <p:cNvGrpSpPr/>
          <p:nvPr/>
        </p:nvGrpSpPr>
        <p:grpSpPr>
          <a:xfrm>
            <a:off x="6244056" y="3044361"/>
            <a:ext cx="281074" cy="280749"/>
            <a:chOff x="5583569" y="3351230"/>
            <a:chExt cx="357419" cy="357005"/>
          </a:xfrm>
        </p:grpSpPr>
        <p:sp>
          <p:nvSpPr>
            <p:cNvPr id="1345" name="Google Shape;1345;p45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8" name="Google Shape;1348;p45"/>
          <p:cNvPicPr preferRelativeResize="0"/>
          <p:nvPr/>
        </p:nvPicPr>
        <p:blipFill rotWithShape="1">
          <a:blip r:embed="rId3">
            <a:alphaModFix/>
          </a:blip>
          <a:srcRect l="31136" t="12400" r="27014" b="5315"/>
          <a:stretch/>
        </p:blipFill>
        <p:spPr>
          <a:xfrm>
            <a:off x="1608875" y="844126"/>
            <a:ext cx="1714500" cy="337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45"/>
          <p:cNvGrpSpPr/>
          <p:nvPr/>
        </p:nvGrpSpPr>
        <p:grpSpPr>
          <a:xfrm>
            <a:off x="3550943" y="1298890"/>
            <a:ext cx="528885" cy="545802"/>
            <a:chOff x="-1507225" y="3988588"/>
            <a:chExt cx="575250" cy="593650"/>
          </a:xfrm>
        </p:grpSpPr>
        <p:sp>
          <p:nvSpPr>
            <p:cNvPr id="1350" name="Google Shape;1350;p45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45"/>
          <p:cNvGrpSpPr/>
          <p:nvPr/>
        </p:nvGrpSpPr>
        <p:grpSpPr>
          <a:xfrm>
            <a:off x="714292" y="3158642"/>
            <a:ext cx="528916" cy="535303"/>
            <a:chOff x="-1988450" y="2592438"/>
            <a:chExt cx="550725" cy="557375"/>
          </a:xfrm>
        </p:grpSpPr>
        <p:sp>
          <p:nvSpPr>
            <p:cNvPr id="1354" name="Google Shape;1354;p45"/>
            <p:cNvSpPr/>
            <p:nvPr/>
          </p:nvSpPr>
          <p:spPr>
            <a:xfrm>
              <a:off x="-1988450" y="2592438"/>
              <a:ext cx="550725" cy="557375"/>
            </a:xfrm>
            <a:custGeom>
              <a:avLst/>
              <a:gdLst/>
              <a:ahLst/>
              <a:cxnLst/>
              <a:rect l="l" t="t" r="r" b="b"/>
              <a:pathLst>
                <a:path w="22029" h="22295" fill="none" extrusionOk="0">
                  <a:moveTo>
                    <a:pt x="15837" y="1145"/>
                  </a:moveTo>
                  <a:cubicBezTo>
                    <a:pt x="12486" y="1"/>
                    <a:pt x="7847" y="1288"/>
                    <a:pt x="6049" y="2310"/>
                  </a:cubicBezTo>
                  <a:cubicBezTo>
                    <a:pt x="6049" y="2310"/>
                    <a:pt x="1022" y="4884"/>
                    <a:pt x="511" y="9911"/>
                  </a:cubicBezTo>
                  <a:cubicBezTo>
                    <a:pt x="0" y="14938"/>
                    <a:pt x="3740" y="19699"/>
                    <a:pt x="10565" y="21007"/>
                  </a:cubicBezTo>
                  <a:cubicBezTo>
                    <a:pt x="17390" y="22294"/>
                    <a:pt x="22028" y="15592"/>
                    <a:pt x="22028" y="10810"/>
                  </a:cubicBezTo>
                  <a:cubicBezTo>
                    <a:pt x="22028" y="6049"/>
                    <a:pt x="19188" y="2310"/>
                    <a:pt x="15837" y="1145"/>
                  </a:cubicBezTo>
                  <a:close/>
                  <a:moveTo>
                    <a:pt x="12036" y="12935"/>
                  </a:moveTo>
                  <a:cubicBezTo>
                    <a:pt x="10320" y="13099"/>
                    <a:pt x="9094" y="12036"/>
                    <a:pt x="9420" y="10565"/>
                  </a:cubicBezTo>
                  <a:cubicBezTo>
                    <a:pt x="9625" y="9748"/>
                    <a:pt x="10258" y="9094"/>
                    <a:pt x="11076" y="8890"/>
                  </a:cubicBezTo>
                  <a:cubicBezTo>
                    <a:pt x="11975" y="8583"/>
                    <a:pt x="12956" y="9033"/>
                    <a:pt x="13344" y="9911"/>
                  </a:cubicBezTo>
                  <a:cubicBezTo>
                    <a:pt x="13752" y="10810"/>
                    <a:pt x="13752" y="12772"/>
                    <a:pt x="12036" y="1293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-1950150" y="2632288"/>
              <a:ext cx="510875" cy="466950"/>
            </a:xfrm>
            <a:custGeom>
              <a:avLst/>
              <a:gdLst/>
              <a:ahLst/>
              <a:cxnLst/>
              <a:rect l="l" t="t" r="r" b="b"/>
              <a:pathLst>
                <a:path w="20435" h="18678" fill="none" extrusionOk="0">
                  <a:moveTo>
                    <a:pt x="20026" y="9053"/>
                  </a:moveTo>
                  <a:cubicBezTo>
                    <a:pt x="19209" y="7582"/>
                    <a:pt x="19045" y="7091"/>
                    <a:pt x="19045" y="5947"/>
                  </a:cubicBezTo>
                  <a:cubicBezTo>
                    <a:pt x="19045" y="4803"/>
                    <a:pt x="18392" y="3597"/>
                    <a:pt x="17840" y="3188"/>
                  </a:cubicBezTo>
                  <a:cubicBezTo>
                    <a:pt x="17145" y="2698"/>
                    <a:pt x="16532" y="2167"/>
                    <a:pt x="15960" y="1554"/>
                  </a:cubicBezTo>
                  <a:cubicBezTo>
                    <a:pt x="15143" y="736"/>
                    <a:pt x="13998" y="348"/>
                    <a:pt x="12854" y="491"/>
                  </a:cubicBezTo>
                  <a:cubicBezTo>
                    <a:pt x="11975" y="654"/>
                    <a:pt x="11056" y="654"/>
                    <a:pt x="10177" y="491"/>
                  </a:cubicBezTo>
                  <a:cubicBezTo>
                    <a:pt x="8951" y="328"/>
                    <a:pt x="8951" y="1"/>
                    <a:pt x="7807" y="409"/>
                  </a:cubicBezTo>
                  <a:cubicBezTo>
                    <a:pt x="6662" y="818"/>
                    <a:pt x="4476" y="1554"/>
                    <a:pt x="4476" y="1554"/>
                  </a:cubicBezTo>
                  <a:cubicBezTo>
                    <a:pt x="4476" y="1554"/>
                    <a:pt x="2106" y="2534"/>
                    <a:pt x="1697" y="3597"/>
                  </a:cubicBezTo>
                  <a:cubicBezTo>
                    <a:pt x="1288" y="4660"/>
                    <a:pt x="1533" y="6621"/>
                    <a:pt x="1207" y="7439"/>
                  </a:cubicBezTo>
                  <a:cubicBezTo>
                    <a:pt x="900" y="8256"/>
                    <a:pt x="1" y="7929"/>
                    <a:pt x="410" y="9789"/>
                  </a:cubicBezTo>
                  <a:cubicBezTo>
                    <a:pt x="818" y="11668"/>
                    <a:pt x="1452" y="12731"/>
                    <a:pt x="1452" y="13630"/>
                  </a:cubicBezTo>
                  <a:cubicBezTo>
                    <a:pt x="1452" y="14529"/>
                    <a:pt x="2923" y="16143"/>
                    <a:pt x="4231" y="16143"/>
                  </a:cubicBezTo>
                  <a:cubicBezTo>
                    <a:pt x="5539" y="16143"/>
                    <a:pt x="6438" y="16409"/>
                    <a:pt x="7643" y="17370"/>
                  </a:cubicBezTo>
                  <a:cubicBezTo>
                    <a:pt x="8869" y="18330"/>
                    <a:pt x="9850" y="18677"/>
                    <a:pt x="11403" y="17860"/>
                  </a:cubicBezTo>
                  <a:cubicBezTo>
                    <a:pt x="12936" y="17043"/>
                    <a:pt x="14816" y="17124"/>
                    <a:pt x="15633" y="17043"/>
                  </a:cubicBezTo>
                  <a:cubicBezTo>
                    <a:pt x="16450" y="16961"/>
                    <a:pt x="17513" y="15653"/>
                    <a:pt x="17840" y="14529"/>
                  </a:cubicBezTo>
                  <a:cubicBezTo>
                    <a:pt x="18167" y="13385"/>
                    <a:pt x="19454" y="13303"/>
                    <a:pt x="19883" y="12159"/>
                  </a:cubicBezTo>
                  <a:cubicBezTo>
                    <a:pt x="20006" y="11791"/>
                    <a:pt x="20149" y="11485"/>
                    <a:pt x="20272" y="11219"/>
                  </a:cubicBezTo>
                  <a:cubicBezTo>
                    <a:pt x="20353" y="10872"/>
                    <a:pt x="20394" y="10545"/>
                    <a:pt x="20435" y="10218"/>
                  </a:cubicBezTo>
                  <a:cubicBezTo>
                    <a:pt x="20394" y="9789"/>
                    <a:pt x="20251" y="9400"/>
                    <a:pt x="20026" y="9053"/>
                  </a:cubicBezTo>
                  <a:close/>
                  <a:moveTo>
                    <a:pt x="12282" y="8971"/>
                  </a:moveTo>
                  <a:cubicBezTo>
                    <a:pt x="11710" y="9380"/>
                    <a:pt x="12364" y="10524"/>
                    <a:pt x="11567" y="11423"/>
                  </a:cubicBezTo>
                  <a:cubicBezTo>
                    <a:pt x="10749" y="12302"/>
                    <a:pt x="10749" y="11341"/>
                    <a:pt x="10504" y="11341"/>
                  </a:cubicBezTo>
                  <a:cubicBezTo>
                    <a:pt x="10136" y="11362"/>
                    <a:pt x="9748" y="11341"/>
                    <a:pt x="9401" y="11260"/>
                  </a:cubicBezTo>
                  <a:cubicBezTo>
                    <a:pt x="9053" y="11219"/>
                    <a:pt x="8747" y="11117"/>
                    <a:pt x="8461" y="10933"/>
                  </a:cubicBezTo>
                  <a:cubicBezTo>
                    <a:pt x="7970" y="10524"/>
                    <a:pt x="7643" y="10279"/>
                    <a:pt x="6989" y="10197"/>
                  </a:cubicBezTo>
                  <a:cubicBezTo>
                    <a:pt x="6356" y="10115"/>
                    <a:pt x="6908" y="9462"/>
                    <a:pt x="7337" y="8828"/>
                  </a:cubicBezTo>
                  <a:cubicBezTo>
                    <a:pt x="7745" y="8174"/>
                    <a:pt x="7827" y="8174"/>
                    <a:pt x="7909" y="7439"/>
                  </a:cubicBezTo>
                  <a:cubicBezTo>
                    <a:pt x="7991" y="6703"/>
                    <a:pt x="9115" y="6601"/>
                    <a:pt x="9115" y="6601"/>
                  </a:cubicBezTo>
                  <a:cubicBezTo>
                    <a:pt x="9115" y="6601"/>
                    <a:pt x="9605" y="6356"/>
                    <a:pt x="10586" y="6601"/>
                  </a:cubicBezTo>
                  <a:cubicBezTo>
                    <a:pt x="11567" y="6866"/>
                    <a:pt x="11321" y="7336"/>
                    <a:pt x="12139" y="7500"/>
                  </a:cubicBezTo>
                  <a:cubicBezTo>
                    <a:pt x="12956" y="7663"/>
                    <a:pt x="12854" y="8562"/>
                    <a:pt x="12282" y="89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-1914375" y="2882088"/>
              <a:ext cx="163500" cy="122650"/>
            </a:xfrm>
            <a:custGeom>
              <a:avLst/>
              <a:gdLst/>
              <a:ahLst/>
              <a:cxnLst/>
              <a:rect l="l" t="t" r="r" b="b"/>
              <a:pathLst>
                <a:path w="6540" h="4906" fill="none" extrusionOk="0">
                  <a:moveTo>
                    <a:pt x="6539" y="553"/>
                  </a:moveTo>
                  <a:cubicBezTo>
                    <a:pt x="6253" y="348"/>
                    <a:pt x="5926" y="226"/>
                    <a:pt x="5558" y="205"/>
                  </a:cubicBezTo>
                  <a:cubicBezTo>
                    <a:pt x="5374" y="185"/>
                    <a:pt x="5293" y="103"/>
                    <a:pt x="5272" y="1"/>
                  </a:cubicBezTo>
                  <a:lnTo>
                    <a:pt x="3821" y="880"/>
                  </a:lnTo>
                  <a:cubicBezTo>
                    <a:pt x="2493" y="1636"/>
                    <a:pt x="1226" y="2473"/>
                    <a:pt x="0" y="3372"/>
                  </a:cubicBezTo>
                  <a:cubicBezTo>
                    <a:pt x="21" y="3454"/>
                    <a:pt x="21" y="3536"/>
                    <a:pt x="21" y="3618"/>
                  </a:cubicBezTo>
                  <a:cubicBezTo>
                    <a:pt x="82" y="4108"/>
                    <a:pt x="286" y="4537"/>
                    <a:pt x="634" y="4905"/>
                  </a:cubicBezTo>
                  <a:cubicBezTo>
                    <a:pt x="859" y="4721"/>
                    <a:pt x="1124" y="4517"/>
                    <a:pt x="1410" y="4312"/>
                  </a:cubicBezTo>
                  <a:cubicBezTo>
                    <a:pt x="2391" y="3638"/>
                    <a:pt x="4455" y="2065"/>
                    <a:pt x="6539" y="55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-1942475" y="2644038"/>
              <a:ext cx="368850" cy="242675"/>
            </a:xfrm>
            <a:custGeom>
              <a:avLst/>
              <a:gdLst/>
              <a:ahLst/>
              <a:cxnLst/>
              <a:rect l="l" t="t" r="r" b="b"/>
              <a:pathLst>
                <a:path w="14754" h="9707" fill="none" extrusionOk="0">
                  <a:moveTo>
                    <a:pt x="3781" y="6519"/>
                  </a:moveTo>
                  <a:cubicBezTo>
                    <a:pt x="6498" y="4435"/>
                    <a:pt x="8174" y="3086"/>
                    <a:pt x="10892" y="1921"/>
                  </a:cubicBezTo>
                  <a:cubicBezTo>
                    <a:pt x="12159" y="1390"/>
                    <a:pt x="13548" y="879"/>
                    <a:pt x="14754" y="430"/>
                  </a:cubicBezTo>
                  <a:cubicBezTo>
                    <a:pt x="14325" y="184"/>
                    <a:pt x="13855" y="41"/>
                    <a:pt x="13364" y="1"/>
                  </a:cubicBezTo>
                  <a:cubicBezTo>
                    <a:pt x="13037" y="123"/>
                    <a:pt x="12690" y="246"/>
                    <a:pt x="12343" y="368"/>
                  </a:cubicBezTo>
                  <a:cubicBezTo>
                    <a:pt x="9543" y="1411"/>
                    <a:pt x="7132" y="2351"/>
                    <a:pt x="3474" y="5579"/>
                  </a:cubicBezTo>
                  <a:cubicBezTo>
                    <a:pt x="2085" y="6826"/>
                    <a:pt x="920" y="7909"/>
                    <a:pt x="0" y="8808"/>
                  </a:cubicBezTo>
                  <a:cubicBezTo>
                    <a:pt x="21" y="8971"/>
                    <a:pt x="62" y="9135"/>
                    <a:pt x="103" y="9319"/>
                  </a:cubicBezTo>
                  <a:cubicBezTo>
                    <a:pt x="123" y="9462"/>
                    <a:pt x="164" y="9584"/>
                    <a:pt x="184" y="9707"/>
                  </a:cubicBezTo>
                  <a:cubicBezTo>
                    <a:pt x="1288" y="8542"/>
                    <a:pt x="2493" y="7479"/>
                    <a:pt x="3781" y="651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-1664075" y="2716063"/>
              <a:ext cx="178825" cy="106300"/>
            </a:xfrm>
            <a:custGeom>
              <a:avLst/>
              <a:gdLst/>
              <a:ahLst/>
              <a:cxnLst/>
              <a:rect l="l" t="t" r="r" b="b"/>
              <a:pathLst>
                <a:path w="7153" h="4252" fill="none" extrusionOk="0">
                  <a:moveTo>
                    <a:pt x="1" y="3761"/>
                  </a:moveTo>
                  <a:cubicBezTo>
                    <a:pt x="185" y="3965"/>
                    <a:pt x="410" y="4108"/>
                    <a:pt x="675" y="4149"/>
                  </a:cubicBezTo>
                  <a:cubicBezTo>
                    <a:pt x="777" y="4169"/>
                    <a:pt x="880" y="4210"/>
                    <a:pt x="961" y="4251"/>
                  </a:cubicBezTo>
                  <a:lnTo>
                    <a:pt x="1104" y="4169"/>
                  </a:lnTo>
                  <a:cubicBezTo>
                    <a:pt x="2596" y="3372"/>
                    <a:pt x="5212" y="1983"/>
                    <a:pt x="7153" y="818"/>
                  </a:cubicBezTo>
                  <a:cubicBezTo>
                    <a:pt x="7010" y="512"/>
                    <a:pt x="6806" y="246"/>
                    <a:pt x="6560" y="1"/>
                  </a:cubicBezTo>
                  <a:cubicBezTo>
                    <a:pt x="5620" y="471"/>
                    <a:pt x="4619" y="1002"/>
                    <a:pt x="3822" y="1452"/>
                  </a:cubicBezTo>
                  <a:cubicBezTo>
                    <a:pt x="2780" y="2065"/>
                    <a:pt x="1534" y="2821"/>
                    <a:pt x="1" y="376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-1806075" y="2854513"/>
              <a:ext cx="364250" cy="198225"/>
            </a:xfrm>
            <a:custGeom>
              <a:avLst/>
              <a:gdLst/>
              <a:ahLst/>
              <a:cxnLst/>
              <a:rect l="l" t="t" r="r" b="b"/>
              <a:pathLst>
                <a:path w="14570" h="7929" fill="none" extrusionOk="0">
                  <a:moveTo>
                    <a:pt x="2187" y="6887"/>
                  </a:moveTo>
                  <a:cubicBezTo>
                    <a:pt x="3965" y="5211"/>
                    <a:pt x="7091" y="4680"/>
                    <a:pt x="10973" y="2698"/>
                  </a:cubicBezTo>
                  <a:cubicBezTo>
                    <a:pt x="12506" y="1921"/>
                    <a:pt x="13712" y="1308"/>
                    <a:pt x="14570" y="838"/>
                  </a:cubicBezTo>
                  <a:cubicBezTo>
                    <a:pt x="14488" y="613"/>
                    <a:pt x="14386" y="368"/>
                    <a:pt x="14263" y="164"/>
                  </a:cubicBezTo>
                  <a:lnTo>
                    <a:pt x="14182" y="0"/>
                  </a:lnTo>
                  <a:cubicBezTo>
                    <a:pt x="11709" y="879"/>
                    <a:pt x="7357" y="2882"/>
                    <a:pt x="4496" y="4373"/>
                  </a:cubicBezTo>
                  <a:cubicBezTo>
                    <a:pt x="2902" y="5252"/>
                    <a:pt x="1390" y="6274"/>
                    <a:pt x="0" y="7438"/>
                  </a:cubicBezTo>
                  <a:cubicBezTo>
                    <a:pt x="389" y="7561"/>
                    <a:pt x="756" y="7704"/>
                    <a:pt x="1083" y="79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45"/>
          <p:cNvGrpSpPr/>
          <p:nvPr/>
        </p:nvGrpSpPr>
        <p:grpSpPr>
          <a:xfrm>
            <a:off x="3692532" y="3928228"/>
            <a:ext cx="387296" cy="396831"/>
            <a:chOff x="874000" y="1401213"/>
            <a:chExt cx="581875" cy="596200"/>
          </a:xfrm>
        </p:grpSpPr>
        <p:sp>
          <p:nvSpPr>
            <p:cNvPr id="1361" name="Google Shape;1361;p45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45"/>
          <p:cNvGrpSpPr/>
          <p:nvPr/>
        </p:nvGrpSpPr>
        <p:grpSpPr>
          <a:xfrm>
            <a:off x="836315" y="766273"/>
            <a:ext cx="554411" cy="568059"/>
            <a:chOff x="874000" y="1401213"/>
            <a:chExt cx="581875" cy="596200"/>
          </a:xfrm>
        </p:grpSpPr>
        <p:sp>
          <p:nvSpPr>
            <p:cNvPr id="1385" name="Google Shape;1385;p45"/>
            <p:cNvSpPr/>
            <p:nvPr/>
          </p:nvSpPr>
          <p:spPr>
            <a:xfrm>
              <a:off x="874000" y="1401213"/>
              <a:ext cx="581875" cy="596200"/>
            </a:xfrm>
            <a:custGeom>
              <a:avLst/>
              <a:gdLst/>
              <a:ahLst/>
              <a:cxnLst/>
              <a:rect l="l" t="t" r="r" b="b"/>
              <a:pathLst>
                <a:path w="23275" h="23848" fill="none" extrusionOk="0">
                  <a:moveTo>
                    <a:pt x="1472" y="15694"/>
                  </a:moveTo>
                  <a:cubicBezTo>
                    <a:pt x="2943" y="18923"/>
                    <a:pt x="7071" y="21395"/>
                    <a:pt x="9073" y="21988"/>
                  </a:cubicBezTo>
                  <a:cubicBezTo>
                    <a:pt x="9073" y="21988"/>
                    <a:pt x="14407" y="23847"/>
                    <a:pt x="18391" y="20762"/>
                  </a:cubicBezTo>
                  <a:cubicBezTo>
                    <a:pt x="22396" y="17676"/>
                    <a:pt x="23275" y="11669"/>
                    <a:pt x="19495" y="5845"/>
                  </a:cubicBezTo>
                  <a:cubicBezTo>
                    <a:pt x="15735" y="1"/>
                    <a:pt x="7663" y="1247"/>
                    <a:pt x="4210" y="4537"/>
                  </a:cubicBezTo>
                  <a:cubicBezTo>
                    <a:pt x="757" y="7827"/>
                    <a:pt x="1" y="12445"/>
                    <a:pt x="1472" y="15694"/>
                  </a:cubicBezTo>
                  <a:close/>
                  <a:moveTo>
                    <a:pt x="12629" y="10320"/>
                  </a:moveTo>
                  <a:cubicBezTo>
                    <a:pt x="13937" y="11444"/>
                    <a:pt x="14018" y="13058"/>
                    <a:pt x="12731" y="13835"/>
                  </a:cubicBezTo>
                  <a:cubicBezTo>
                    <a:pt x="11975" y="14264"/>
                    <a:pt x="11076" y="14243"/>
                    <a:pt x="10361" y="13794"/>
                  </a:cubicBezTo>
                  <a:cubicBezTo>
                    <a:pt x="9523" y="13344"/>
                    <a:pt x="9175" y="12323"/>
                    <a:pt x="9564" y="11444"/>
                  </a:cubicBezTo>
                  <a:cubicBezTo>
                    <a:pt x="9932" y="10545"/>
                    <a:pt x="11341" y="9196"/>
                    <a:pt x="12629" y="1032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913850" y="1453838"/>
              <a:ext cx="493500" cy="508825"/>
            </a:xfrm>
            <a:custGeom>
              <a:avLst/>
              <a:gdLst/>
              <a:ahLst/>
              <a:cxnLst/>
              <a:rect l="l" t="t" r="r" b="b"/>
              <a:pathLst>
                <a:path w="19740" h="20353" fill="none" extrusionOk="0">
                  <a:moveTo>
                    <a:pt x="2820" y="2882"/>
                  </a:moveTo>
                  <a:cubicBezTo>
                    <a:pt x="2309" y="4476"/>
                    <a:pt x="2085" y="4925"/>
                    <a:pt x="1247" y="5722"/>
                  </a:cubicBezTo>
                  <a:cubicBezTo>
                    <a:pt x="430" y="6519"/>
                    <a:pt x="0" y="7827"/>
                    <a:pt x="82" y="8522"/>
                  </a:cubicBezTo>
                  <a:cubicBezTo>
                    <a:pt x="205" y="9339"/>
                    <a:pt x="246" y="10177"/>
                    <a:pt x="205" y="10994"/>
                  </a:cubicBezTo>
                  <a:cubicBezTo>
                    <a:pt x="164" y="12138"/>
                    <a:pt x="675" y="13242"/>
                    <a:pt x="1574" y="13977"/>
                  </a:cubicBezTo>
                  <a:cubicBezTo>
                    <a:pt x="2289" y="14509"/>
                    <a:pt x="2922" y="15163"/>
                    <a:pt x="3413" y="15919"/>
                  </a:cubicBezTo>
                  <a:cubicBezTo>
                    <a:pt x="4149" y="16920"/>
                    <a:pt x="3903" y="17145"/>
                    <a:pt x="4986" y="17676"/>
                  </a:cubicBezTo>
                  <a:cubicBezTo>
                    <a:pt x="6069" y="18228"/>
                    <a:pt x="8113" y="19311"/>
                    <a:pt x="8113" y="19311"/>
                  </a:cubicBezTo>
                  <a:cubicBezTo>
                    <a:pt x="8113" y="19311"/>
                    <a:pt x="10442" y="20353"/>
                    <a:pt x="11505" y="19924"/>
                  </a:cubicBezTo>
                  <a:cubicBezTo>
                    <a:pt x="12547" y="19495"/>
                    <a:pt x="13793" y="17962"/>
                    <a:pt x="14611" y="17635"/>
                  </a:cubicBezTo>
                  <a:cubicBezTo>
                    <a:pt x="15428" y="17288"/>
                    <a:pt x="15796" y="18166"/>
                    <a:pt x="16879" y="16593"/>
                  </a:cubicBezTo>
                  <a:cubicBezTo>
                    <a:pt x="17962" y="14999"/>
                    <a:pt x="18268" y="13794"/>
                    <a:pt x="18922" y="13181"/>
                  </a:cubicBezTo>
                  <a:cubicBezTo>
                    <a:pt x="19576" y="12568"/>
                    <a:pt x="19740" y="10381"/>
                    <a:pt x="18841" y="9441"/>
                  </a:cubicBezTo>
                  <a:cubicBezTo>
                    <a:pt x="17962" y="8501"/>
                    <a:pt x="17512" y="7684"/>
                    <a:pt x="17369" y="6110"/>
                  </a:cubicBezTo>
                  <a:cubicBezTo>
                    <a:pt x="17247" y="4557"/>
                    <a:pt x="16797" y="3617"/>
                    <a:pt x="15142" y="3045"/>
                  </a:cubicBezTo>
                  <a:cubicBezTo>
                    <a:pt x="13487" y="2473"/>
                    <a:pt x="12261" y="1084"/>
                    <a:pt x="11648" y="552"/>
                  </a:cubicBezTo>
                  <a:cubicBezTo>
                    <a:pt x="11014" y="1"/>
                    <a:pt x="9339" y="144"/>
                    <a:pt x="8297" y="695"/>
                  </a:cubicBezTo>
                  <a:cubicBezTo>
                    <a:pt x="7254" y="1247"/>
                    <a:pt x="6294" y="348"/>
                    <a:pt x="5170" y="838"/>
                  </a:cubicBezTo>
                  <a:cubicBezTo>
                    <a:pt x="4823" y="1002"/>
                    <a:pt x="4516" y="1104"/>
                    <a:pt x="4230" y="1206"/>
                  </a:cubicBezTo>
                  <a:cubicBezTo>
                    <a:pt x="3924" y="1370"/>
                    <a:pt x="3638" y="1574"/>
                    <a:pt x="3372" y="1778"/>
                  </a:cubicBezTo>
                  <a:cubicBezTo>
                    <a:pt x="3106" y="2105"/>
                    <a:pt x="2922" y="2473"/>
                    <a:pt x="2820" y="2882"/>
                  </a:cubicBezTo>
                  <a:close/>
                  <a:moveTo>
                    <a:pt x="8092" y="8542"/>
                  </a:moveTo>
                  <a:cubicBezTo>
                    <a:pt x="8787" y="8685"/>
                    <a:pt x="9155" y="7418"/>
                    <a:pt x="10381" y="7398"/>
                  </a:cubicBezTo>
                  <a:cubicBezTo>
                    <a:pt x="11587" y="7377"/>
                    <a:pt x="10892" y="8031"/>
                    <a:pt x="11035" y="8215"/>
                  </a:cubicBezTo>
                  <a:cubicBezTo>
                    <a:pt x="11321" y="8460"/>
                    <a:pt x="11566" y="8746"/>
                    <a:pt x="11750" y="9073"/>
                  </a:cubicBezTo>
                  <a:cubicBezTo>
                    <a:pt x="11954" y="9339"/>
                    <a:pt x="12097" y="9645"/>
                    <a:pt x="12159" y="9972"/>
                  </a:cubicBezTo>
                  <a:cubicBezTo>
                    <a:pt x="12200" y="10606"/>
                    <a:pt x="12240" y="11015"/>
                    <a:pt x="12629" y="11546"/>
                  </a:cubicBezTo>
                  <a:cubicBezTo>
                    <a:pt x="13017" y="12057"/>
                    <a:pt x="12159" y="12098"/>
                    <a:pt x="11403" y="12261"/>
                  </a:cubicBezTo>
                  <a:cubicBezTo>
                    <a:pt x="10647" y="12424"/>
                    <a:pt x="10585" y="12363"/>
                    <a:pt x="10013" y="12792"/>
                  </a:cubicBezTo>
                  <a:cubicBezTo>
                    <a:pt x="9421" y="13242"/>
                    <a:pt x="8562" y="12465"/>
                    <a:pt x="8562" y="12465"/>
                  </a:cubicBezTo>
                  <a:cubicBezTo>
                    <a:pt x="8562" y="12465"/>
                    <a:pt x="8051" y="12281"/>
                    <a:pt x="7561" y="11403"/>
                  </a:cubicBezTo>
                  <a:cubicBezTo>
                    <a:pt x="7071" y="10524"/>
                    <a:pt x="7581" y="10381"/>
                    <a:pt x="7152" y="9666"/>
                  </a:cubicBezTo>
                  <a:cubicBezTo>
                    <a:pt x="6703" y="8951"/>
                    <a:pt x="7398" y="8419"/>
                    <a:pt x="8092" y="854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1104400" y="1532513"/>
              <a:ext cx="34750" cy="34750"/>
            </a:xfrm>
            <a:custGeom>
              <a:avLst/>
              <a:gdLst/>
              <a:ahLst/>
              <a:cxnLst/>
              <a:rect l="l" t="t" r="r" b="b"/>
              <a:pathLst>
                <a:path w="1390" h="1390" fill="none" extrusionOk="0">
                  <a:moveTo>
                    <a:pt x="1390" y="593"/>
                  </a:moveTo>
                  <a:cubicBezTo>
                    <a:pt x="1390" y="1124"/>
                    <a:pt x="756" y="1390"/>
                    <a:pt x="368" y="1022"/>
                  </a:cubicBezTo>
                  <a:cubicBezTo>
                    <a:pt x="0" y="654"/>
                    <a:pt x="266" y="0"/>
                    <a:pt x="797" y="0"/>
                  </a:cubicBezTo>
                  <a:lnTo>
                    <a:pt x="797" y="0"/>
                  </a:lnTo>
                  <a:cubicBezTo>
                    <a:pt x="1124" y="0"/>
                    <a:pt x="1390" y="266"/>
                    <a:pt x="1390" y="593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1028275" y="1577463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fill="none" extrusionOk="0">
                  <a:moveTo>
                    <a:pt x="511" y="246"/>
                  </a:moveTo>
                  <a:cubicBezTo>
                    <a:pt x="511" y="389"/>
                    <a:pt x="409" y="511"/>
                    <a:pt x="266" y="511"/>
                  </a:cubicBezTo>
                  <a:cubicBezTo>
                    <a:pt x="123" y="511"/>
                    <a:pt x="1" y="389"/>
                    <a:pt x="1" y="246"/>
                  </a:cubicBezTo>
                  <a:cubicBezTo>
                    <a:pt x="1" y="103"/>
                    <a:pt x="123" y="1"/>
                    <a:pt x="266" y="1"/>
                  </a:cubicBezTo>
                  <a:cubicBezTo>
                    <a:pt x="409" y="1"/>
                    <a:pt x="511" y="103"/>
                    <a:pt x="511" y="24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1059450" y="15003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8"/>
                  </a:moveTo>
                  <a:cubicBezTo>
                    <a:pt x="899" y="736"/>
                    <a:pt x="470" y="899"/>
                    <a:pt x="225" y="654"/>
                  </a:cubicBezTo>
                  <a:cubicBezTo>
                    <a:pt x="0" y="429"/>
                    <a:pt x="164" y="0"/>
                    <a:pt x="511" y="0"/>
                  </a:cubicBezTo>
                  <a:cubicBezTo>
                    <a:pt x="715" y="0"/>
                    <a:pt x="899" y="184"/>
                    <a:pt x="899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992000" y="1641313"/>
              <a:ext cx="34250" cy="33750"/>
            </a:xfrm>
            <a:custGeom>
              <a:avLst/>
              <a:gdLst/>
              <a:ahLst/>
              <a:cxnLst/>
              <a:rect l="l" t="t" r="r" b="b"/>
              <a:pathLst>
                <a:path w="1370" h="1350" fill="none" extrusionOk="0">
                  <a:moveTo>
                    <a:pt x="1370" y="675"/>
                  </a:moveTo>
                  <a:cubicBezTo>
                    <a:pt x="1370" y="1063"/>
                    <a:pt x="1063" y="1350"/>
                    <a:pt x="696" y="1350"/>
                  </a:cubicBezTo>
                  <a:cubicBezTo>
                    <a:pt x="307" y="1350"/>
                    <a:pt x="1" y="1063"/>
                    <a:pt x="1" y="675"/>
                  </a:cubicBezTo>
                  <a:cubicBezTo>
                    <a:pt x="1" y="307"/>
                    <a:pt x="307" y="1"/>
                    <a:pt x="696" y="1"/>
                  </a:cubicBezTo>
                  <a:cubicBezTo>
                    <a:pt x="1063" y="1"/>
                    <a:pt x="1370" y="307"/>
                    <a:pt x="1370" y="67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1196850" y="1592288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fill="none" extrusionOk="0">
                  <a:moveTo>
                    <a:pt x="1104" y="470"/>
                  </a:moveTo>
                  <a:cubicBezTo>
                    <a:pt x="1104" y="879"/>
                    <a:pt x="593" y="1104"/>
                    <a:pt x="307" y="797"/>
                  </a:cubicBezTo>
                  <a:cubicBezTo>
                    <a:pt x="1" y="511"/>
                    <a:pt x="226" y="0"/>
                    <a:pt x="634" y="0"/>
                  </a:cubicBezTo>
                  <a:lnTo>
                    <a:pt x="634" y="0"/>
                  </a:lnTo>
                  <a:cubicBezTo>
                    <a:pt x="900" y="0"/>
                    <a:pt x="1104" y="205"/>
                    <a:pt x="1104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1208600" y="15238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900" y="388"/>
                  </a:moveTo>
                  <a:cubicBezTo>
                    <a:pt x="900" y="736"/>
                    <a:pt x="471" y="899"/>
                    <a:pt x="226" y="674"/>
                  </a:cubicBezTo>
                  <a:cubicBezTo>
                    <a:pt x="1" y="429"/>
                    <a:pt x="164" y="0"/>
                    <a:pt x="512" y="0"/>
                  </a:cubicBezTo>
                  <a:lnTo>
                    <a:pt x="512" y="0"/>
                  </a:lnTo>
                  <a:cubicBezTo>
                    <a:pt x="716" y="0"/>
                    <a:pt x="900" y="184"/>
                    <a:pt x="900" y="38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1277575" y="1600463"/>
              <a:ext cx="32200" cy="32700"/>
            </a:xfrm>
            <a:custGeom>
              <a:avLst/>
              <a:gdLst/>
              <a:ahLst/>
              <a:cxnLst/>
              <a:rect l="l" t="t" r="r" b="b"/>
              <a:pathLst>
                <a:path w="1288" h="1308" fill="none" extrusionOk="0">
                  <a:moveTo>
                    <a:pt x="1288" y="572"/>
                  </a:moveTo>
                  <a:cubicBezTo>
                    <a:pt x="1288" y="1063"/>
                    <a:pt x="695" y="1308"/>
                    <a:pt x="348" y="961"/>
                  </a:cubicBezTo>
                  <a:cubicBezTo>
                    <a:pt x="0" y="613"/>
                    <a:pt x="246" y="0"/>
                    <a:pt x="736" y="0"/>
                  </a:cubicBezTo>
                  <a:cubicBezTo>
                    <a:pt x="1043" y="0"/>
                    <a:pt x="1288" y="266"/>
                    <a:pt x="1288" y="572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1299550" y="1719988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fill="none" extrusionOk="0">
                  <a:moveTo>
                    <a:pt x="1083" y="471"/>
                  </a:moveTo>
                  <a:cubicBezTo>
                    <a:pt x="1083" y="900"/>
                    <a:pt x="593" y="1104"/>
                    <a:pt x="286" y="798"/>
                  </a:cubicBezTo>
                  <a:cubicBezTo>
                    <a:pt x="0" y="512"/>
                    <a:pt x="204" y="1"/>
                    <a:pt x="613" y="1"/>
                  </a:cubicBezTo>
                  <a:lnTo>
                    <a:pt x="613" y="1"/>
                  </a:lnTo>
                  <a:cubicBezTo>
                    <a:pt x="879" y="1"/>
                    <a:pt x="1083" y="205"/>
                    <a:pt x="1083" y="47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1224450" y="1839538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79"/>
                  </a:cubicBezTo>
                  <a:cubicBezTo>
                    <a:pt x="0" y="552"/>
                    <a:pt x="225" y="0"/>
                    <a:pt x="695" y="0"/>
                  </a:cubicBezTo>
                  <a:cubicBezTo>
                    <a:pt x="96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1079375" y="1852313"/>
              <a:ext cx="44975" cy="44975"/>
            </a:xfrm>
            <a:custGeom>
              <a:avLst/>
              <a:gdLst/>
              <a:ahLst/>
              <a:cxnLst/>
              <a:rect l="l" t="t" r="r" b="b"/>
              <a:pathLst>
                <a:path w="1799" h="1799" fill="none" extrusionOk="0">
                  <a:moveTo>
                    <a:pt x="1798" y="756"/>
                  </a:moveTo>
                  <a:cubicBezTo>
                    <a:pt x="1798" y="1451"/>
                    <a:pt x="981" y="1798"/>
                    <a:pt x="490" y="1308"/>
                  </a:cubicBezTo>
                  <a:cubicBezTo>
                    <a:pt x="0" y="817"/>
                    <a:pt x="347" y="0"/>
                    <a:pt x="1042" y="0"/>
                  </a:cubicBezTo>
                  <a:cubicBezTo>
                    <a:pt x="1451" y="0"/>
                    <a:pt x="1798" y="347"/>
                    <a:pt x="1798" y="75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1020625" y="1745538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899" y="389"/>
                  </a:moveTo>
                  <a:cubicBezTo>
                    <a:pt x="899" y="716"/>
                    <a:pt x="491" y="900"/>
                    <a:pt x="245" y="654"/>
                  </a:cubicBezTo>
                  <a:cubicBezTo>
                    <a:pt x="0" y="409"/>
                    <a:pt x="164" y="0"/>
                    <a:pt x="511" y="0"/>
                  </a:cubicBezTo>
                  <a:cubicBezTo>
                    <a:pt x="715" y="0"/>
                    <a:pt x="899" y="164"/>
                    <a:pt x="899" y="38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1117175" y="1794588"/>
              <a:ext cx="19950" cy="19925"/>
            </a:xfrm>
            <a:custGeom>
              <a:avLst/>
              <a:gdLst/>
              <a:ahLst/>
              <a:cxnLst/>
              <a:rect l="l" t="t" r="r" b="b"/>
              <a:pathLst>
                <a:path w="798" h="797" fill="none" extrusionOk="0">
                  <a:moveTo>
                    <a:pt x="797" y="347"/>
                  </a:moveTo>
                  <a:cubicBezTo>
                    <a:pt x="797" y="654"/>
                    <a:pt x="429" y="797"/>
                    <a:pt x="205" y="593"/>
                  </a:cubicBezTo>
                  <a:cubicBezTo>
                    <a:pt x="0" y="368"/>
                    <a:pt x="143" y="0"/>
                    <a:pt x="450" y="0"/>
                  </a:cubicBezTo>
                  <a:lnTo>
                    <a:pt x="450" y="0"/>
                  </a:lnTo>
                  <a:cubicBezTo>
                    <a:pt x="634" y="0"/>
                    <a:pt x="797" y="164"/>
                    <a:pt x="797" y="34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951150" y="1702613"/>
              <a:ext cx="17375" cy="17925"/>
            </a:xfrm>
            <a:custGeom>
              <a:avLst/>
              <a:gdLst/>
              <a:ahLst/>
              <a:cxnLst/>
              <a:rect l="l" t="t" r="r" b="b"/>
              <a:pathLst>
                <a:path w="695" h="717" fill="none" extrusionOk="0">
                  <a:moveTo>
                    <a:pt x="695" y="307"/>
                  </a:moveTo>
                  <a:cubicBezTo>
                    <a:pt x="695" y="573"/>
                    <a:pt x="388" y="716"/>
                    <a:pt x="184" y="512"/>
                  </a:cubicBezTo>
                  <a:cubicBezTo>
                    <a:pt x="0" y="328"/>
                    <a:pt x="143" y="1"/>
                    <a:pt x="409" y="1"/>
                  </a:cubicBezTo>
                  <a:cubicBezTo>
                    <a:pt x="572" y="1"/>
                    <a:pt x="695" y="144"/>
                    <a:pt x="695" y="307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1013475" y="1511063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fill="none" extrusionOk="0">
                  <a:moveTo>
                    <a:pt x="593" y="266"/>
                  </a:moveTo>
                  <a:cubicBezTo>
                    <a:pt x="593" y="491"/>
                    <a:pt x="327" y="593"/>
                    <a:pt x="164" y="450"/>
                  </a:cubicBezTo>
                  <a:cubicBezTo>
                    <a:pt x="0" y="286"/>
                    <a:pt x="123" y="0"/>
                    <a:pt x="347" y="0"/>
                  </a:cubicBezTo>
                  <a:cubicBezTo>
                    <a:pt x="490" y="0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1096725" y="1598413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fill="none" extrusionOk="0">
                  <a:moveTo>
                    <a:pt x="430" y="225"/>
                  </a:moveTo>
                  <a:cubicBezTo>
                    <a:pt x="430" y="348"/>
                    <a:pt x="328" y="430"/>
                    <a:pt x="205" y="430"/>
                  </a:cubicBezTo>
                  <a:cubicBezTo>
                    <a:pt x="83" y="430"/>
                    <a:pt x="1" y="327"/>
                    <a:pt x="1" y="225"/>
                  </a:cubicBezTo>
                  <a:cubicBezTo>
                    <a:pt x="1" y="103"/>
                    <a:pt x="83" y="0"/>
                    <a:pt x="205" y="0"/>
                  </a:cubicBezTo>
                  <a:cubicBezTo>
                    <a:pt x="328" y="0"/>
                    <a:pt x="409" y="103"/>
                    <a:pt x="430" y="225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1245400" y="1670963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695" h="695" fill="none" extrusionOk="0">
                  <a:moveTo>
                    <a:pt x="695" y="307"/>
                  </a:moveTo>
                  <a:cubicBezTo>
                    <a:pt x="695" y="572"/>
                    <a:pt x="368" y="695"/>
                    <a:pt x="184" y="511"/>
                  </a:cubicBezTo>
                  <a:cubicBezTo>
                    <a:pt x="0" y="327"/>
                    <a:pt x="123" y="0"/>
                    <a:pt x="409" y="0"/>
                  </a:cubicBezTo>
                  <a:lnTo>
                    <a:pt x="409" y="0"/>
                  </a:lnTo>
                  <a:cubicBezTo>
                    <a:pt x="572" y="0"/>
                    <a:pt x="695" y="123"/>
                    <a:pt x="695" y="28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1303125" y="1786413"/>
              <a:ext cx="30150" cy="29650"/>
            </a:xfrm>
            <a:custGeom>
              <a:avLst/>
              <a:gdLst/>
              <a:ahLst/>
              <a:cxnLst/>
              <a:rect l="l" t="t" r="r" b="b"/>
              <a:pathLst>
                <a:path w="1206" h="1186" fill="none" extrusionOk="0">
                  <a:moveTo>
                    <a:pt x="1206" y="511"/>
                  </a:moveTo>
                  <a:cubicBezTo>
                    <a:pt x="1206" y="961"/>
                    <a:pt x="654" y="1185"/>
                    <a:pt x="327" y="858"/>
                  </a:cubicBezTo>
                  <a:cubicBezTo>
                    <a:pt x="0" y="531"/>
                    <a:pt x="245" y="0"/>
                    <a:pt x="695" y="0"/>
                  </a:cubicBezTo>
                  <a:cubicBezTo>
                    <a:pt x="981" y="0"/>
                    <a:pt x="1206" y="225"/>
                    <a:pt x="1206" y="51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1055875" y="1681688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fill="none" extrusionOk="0">
                  <a:moveTo>
                    <a:pt x="940" y="470"/>
                  </a:moveTo>
                  <a:cubicBezTo>
                    <a:pt x="940" y="736"/>
                    <a:pt x="736" y="940"/>
                    <a:pt x="470" y="940"/>
                  </a:cubicBezTo>
                  <a:cubicBezTo>
                    <a:pt x="225" y="940"/>
                    <a:pt x="0" y="736"/>
                    <a:pt x="0" y="470"/>
                  </a:cubicBezTo>
                  <a:cubicBezTo>
                    <a:pt x="0" y="204"/>
                    <a:pt x="225" y="0"/>
                    <a:pt x="470" y="0"/>
                  </a:cubicBezTo>
                  <a:cubicBezTo>
                    <a:pt x="736" y="0"/>
                    <a:pt x="940" y="204"/>
                    <a:pt x="940" y="470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1006300" y="1790488"/>
              <a:ext cx="19950" cy="19950"/>
            </a:xfrm>
            <a:custGeom>
              <a:avLst/>
              <a:gdLst/>
              <a:ahLst/>
              <a:cxnLst/>
              <a:rect l="l" t="t" r="r" b="b"/>
              <a:pathLst>
                <a:path w="798" h="798" fill="none" extrusionOk="0">
                  <a:moveTo>
                    <a:pt x="798" y="348"/>
                  </a:moveTo>
                  <a:cubicBezTo>
                    <a:pt x="798" y="634"/>
                    <a:pt x="430" y="798"/>
                    <a:pt x="205" y="593"/>
                  </a:cubicBezTo>
                  <a:cubicBezTo>
                    <a:pt x="1" y="368"/>
                    <a:pt x="144" y="1"/>
                    <a:pt x="451" y="1"/>
                  </a:cubicBezTo>
                  <a:lnTo>
                    <a:pt x="451" y="1"/>
                  </a:lnTo>
                  <a:cubicBezTo>
                    <a:pt x="634" y="1"/>
                    <a:pt x="798" y="144"/>
                    <a:pt x="798" y="3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954200" y="1628563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fill="none" extrusionOk="0">
                  <a:moveTo>
                    <a:pt x="1002" y="429"/>
                  </a:moveTo>
                  <a:cubicBezTo>
                    <a:pt x="1002" y="797"/>
                    <a:pt x="532" y="1001"/>
                    <a:pt x="266" y="715"/>
                  </a:cubicBezTo>
                  <a:cubicBezTo>
                    <a:pt x="1" y="450"/>
                    <a:pt x="185" y="0"/>
                    <a:pt x="573" y="0"/>
                  </a:cubicBezTo>
                  <a:cubicBezTo>
                    <a:pt x="818" y="0"/>
                    <a:pt x="1002" y="184"/>
                    <a:pt x="1002" y="429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1156500" y="1496238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fill="none" extrusionOk="0">
                  <a:moveTo>
                    <a:pt x="593" y="266"/>
                  </a:moveTo>
                  <a:cubicBezTo>
                    <a:pt x="593" y="491"/>
                    <a:pt x="307" y="593"/>
                    <a:pt x="144" y="430"/>
                  </a:cubicBezTo>
                  <a:cubicBezTo>
                    <a:pt x="1" y="266"/>
                    <a:pt x="103" y="1"/>
                    <a:pt x="328" y="1"/>
                  </a:cubicBezTo>
                  <a:cubicBezTo>
                    <a:pt x="471" y="1"/>
                    <a:pt x="593" y="123"/>
                    <a:pt x="593" y="266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8" name="Google Shape;1408;p45"/>
          <p:cNvSpPr/>
          <p:nvPr/>
        </p:nvSpPr>
        <p:spPr>
          <a:xfrm>
            <a:off x="3701689" y="2415839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5"/>
          <p:cNvSpPr/>
          <p:nvPr/>
        </p:nvSpPr>
        <p:spPr>
          <a:xfrm>
            <a:off x="836327" y="17338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5"/>
          <p:cNvSpPr/>
          <p:nvPr/>
        </p:nvSpPr>
        <p:spPr>
          <a:xfrm>
            <a:off x="3323379" y="22644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5"/>
          <p:cNvSpPr/>
          <p:nvPr/>
        </p:nvSpPr>
        <p:spPr>
          <a:xfrm>
            <a:off x="4074618" y="304435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5"/>
          <p:cNvSpPr/>
          <p:nvPr/>
        </p:nvSpPr>
        <p:spPr>
          <a:xfrm>
            <a:off x="3381627" y="98977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/>
          <p:cNvSpPr/>
          <p:nvPr/>
        </p:nvSpPr>
        <p:spPr>
          <a:xfrm>
            <a:off x="1077802" y="3882664"/>
            <a:ext cx="227403" cy="227403"/>
          </a:xfrm>
          <a:custGeom>
            <a:avLst/>
            <a:gdLst/>
            <a:ahLst/>
            <a:cxnLst/>
            <a:rect l="l" t="t" r="r" b="b"/>
            <a:pathLst>
              <a:path w="2576" h="2576" fill="none" extrusionOk="0">
                <a:moveTo>
                  <a:pt x="2575" y="1104"/>
                </a:moveTo>
                <a:cubicBezTo>
                  <a:pt x="2575" y="2085"/>
                  <a:pt x="1390" y="2575"/>
                  <a:pt x="695" y="1881"/>
                </a:cubicBezTo>
                <a:cubicBezTo>
                  <a:pt x="0" y="1186"/>
                  <a:pt x="491" y="1"/>
                  <a:pt x="1472" y="1"/>
                </a:cubicBezTo>
                <a:lnTo>
                  <a:pt x="1472" y="1"/>
                </a:lnTo>
                <a:cubicBezTo>
                  <a:pt x="2085" y="1"/>
                  <a:pt x="2575" y="491"/>
                  <a:pt x="2575" y="1104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45"/>
          <p:cNvSpPr/>
          <p:nvPr/>
        </p:nvSpPr>
        <p:spPr>
          <a:xfrm>
            <a:off x="1430177" y="264323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45"/>
          <p:cNvSpPr/>
          <p:nvPr/>
        </p:nvSpPr>
        <p:spPr>
          <a:xfrm>
            <a:off x="1492979" y="199435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45"/>
          <p:cNvGrpSpPr/>
          <p:nvPr/>
        </p:nvGrpSpPr>
        <p:grpSpPr>
          <a:xfrm>
            <a:off x="997838" y="2093331"/>
            <a:ext cx="387316" cy="399705"/>
            <a:chOff x="-1507225" y="3988588"/>
            <a:chExt cx="575250" cy="593650"/>
          </a:xfrm>
        </p:grpSpPr>
        <p:sp>
          <p:nvSpPr>
            <p:cNvPr id="1417" name="Google Shape;1417;p45"/>
            <p:cNvSpPr/>
            <p:nvPr/>
          </p:nvSpPr>
          <p:spPr>
            <a:xfrm>
              <a:off x="-1507225" y="3988588"/>
              <a:ext cx="575250" cy="593650"/>
            </a:xfrm>
            <a:custGeom>
              <a:avLst/>
              <a:gdLst/>
              <a:ahLst/>
              <a:cxnLst/>
              <a:rect l="l" t="t" r="r" b="b"/>
              <a:pathLst>
                <a:path w="23010" h="23746" fill="none" extrusionOk="0">
                  <a:moveTo>
                    <a:pt x="2718" y="4047"/>
                  </a:moveTo>
                  <a:cubicBezTo>
                    <a:pt x="450" y="6765"/>
                    <a:pt x="0" y="11567"/>
                    <a:pt x="327" y="13610"/>
                  </a:cubicBezTo>
                  <a:cubicBezTo>
                    <a:pt x="327" y="13610"/>
                    <a:pt x="961" y="19229"/>
                    <a:pt x="5477" y="21498"/>
                  </a:cubicBezTo>
                  <a:cubicBezTo>
                    <a:pt x="9972" y="23745"/>
                    <a:pt x="15775" y="21947"/>
                    <a:pt x="19392" y="16021"/>
                  </a:cubicBezTo>
                  <a:cubicBezTo>
                    <a:pt x="23009" y="10095"/>
                    <a:pt x="18391" y="3373"/>
                    <a:pt x="13936" y="1697"/>
                  </a:cubicBezTo>
                  <a:cubicBezTo>
                    <a:pt x="9482" y="1"/>
                    <a:pt x="4986" y="1329"/>
                    <a:pt x="2718" y="4047"/>
                  </a:cubicBezTo>
                  <a:close/>
                  <a:moveTo>
                    <a:pt x="12363" y="11791"/>
                  </a:moveTo>
                  <a:cubicBezTo>
                    <a:pt x="11913" y="13447"/>
                    <a:pt x="10483" y="14203"/>
                    <a:pt x="9236" y="13385"/>
                  </a:cubicBezTo>
                  <a:cubicBezTo>
                    <a:pt x="8542" y="12895"/>
                    <a:pt x="8153" y="12077"/>
                    <a:pt x="8256" y="11240"/>
                  </a:cubicBezTo>
                  <a:cubicBezTo>
                    <a:pt x="8296" y="10279"/>
                    <a:pt x="9073" y="9523"/>
                    <a:pt x="10013" y="9503"/>
                  </a:cubicBezTo>
                  <a:cubicBezTo>
                    <a:pt x="10994" y="9441"/>
                    <a:pt x="12833" y="10136"/>
                    <a:pt x="12363" y="1179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-1501100" y="4012088"/>
              <a:ext cx="509350" cy="527225"/>
            </a:xfrm>
            <a:custGeom>
              <a:avLst/>
              <a:gdLst/>
              <a:ahLst/>
              <a:cxnLst/>
              <a:rect l="l" t="t" r="r" b="b"/>
              <a:pathLst>
                <a:path w="20374" h="21089" fill="none" extrusionOk="0">
                  <a:moveTo>
                    <a:pt x="19965" y="11076"/>
                  </a:moveTo>
                  <a:cubicBezTo>
                    <a:pt x="19883" y="9768"/>
                    <a:pt x="20373" y="8318"/>
                    <a:pt x="19474" y="7337"/>
                  </a:cubicBezTo>
                  <a:cubicBezTo>
                    <a:pt x="18718" y="6499"/>
                    <a:pt x="18657" y="5375"/>
                    <a:pt x="18269" y="4374"/>
                  </a:cubicBezTo>
                  <a:cubicBezTo>
                    <a:pt x="17860" y="3822"/>
                    <a:pt x="17410" y="3311"/>
                    <a:pt x="16899" y="2841"/>
                  </a:cubicBezTo>
                  <a:cubicBezTo>
                    <a:pt x="16593" y="2739"/>
                    <a:pt x="16246" y="2698"/>
                    <a:pt x="15816" y="2596"/>
                  </a:cubicBezTo>
                  <a:cubicBezTo>
                    <a:pt x="14836" y="2351"/>
                    <a:pt x="14917" y="1370"/>
                    <a:pt x="13283" y="1125"/>
                  </a:cubicBezTo>
                  <a:cubicBezTo>
                    <a:pt x="11668" y="880"/>
                    <a:pt x="11014" y="1125"/>
                    <a:pt x="10361" y="1125"/>
                  </a:cubicBezTo>
                  <a:cubicBezTo>
                    <a:pt x="9911" y="1104"/>
                    <a:pt x="9461" y="1002"/>
                    <a:pt x="9053" y="798"/>
                  </a:cubicBezTo>
                  <a:cubicBezTo>
                    <a:pt x="9053" y="798"/>
                    <a:pt x="7827" y="1"/>
                    <a:pt x="6029" y="1043"/>
                  </a:cubicBezTo>
                  <a:cubicBezTo>
                    <a:pt x="4251" y="2106"/>
                    <a:pt x="4169" y="3250"/>
                    <a:pt x="2943" y="4231"/>
                  </a:cubicBezTo>
                  <a:cubicBezTo>
                    <a:pt x="2330" y="4721"/>
                    <a:pt x="1656" y="4946"/>
                    <a:pt x="1165" y="5273"/>
                  </a:cubicBezTo>
                  <a:cubicBezTo>
                    <a:pt x="920" y="5866"/>
                    <a:pt x="695" y="6499"/>
                    <a:pt x="532" y="7112"/>
                  </a:cubicBezTo>
                  <a:cubicBezTo>
                    <a:pt x="818" y="8828"/>
                    <a:pt x="1880" y="10218"/>
                    <a:pt x="1553" y="11240"/>
                  </a:cubicBezTo>
                  <a:cubicBezTo>
                    <a:pt x="1227" y="12261"/>
                    <a:pt x="0" y="12629"/>
                    <a:pt x="491" y="13998"/>
                  </a:cubicBezTo>
                  <a:cubicBezTo>
                    <a:pt x="981" y="15388"/>
                    <a:pt x="1717" y="15388"/>
                    <a:pt x="1880" y="16777"/>
                  </a:cubicBezTo>
                  <a:cubicBezTo>
                    <a:pt x="2044" y="18146"/>
                    <a:pt x="3924" y="19863"/>
                    <a:pt x="4884" y="19863"/>
                  </a:cubicBezTo>
                  <a:cubicBezTo>
                    <a:pt x="5865" y="19863"/>
                    <a:pt x="6110" y="19291"/>
                    <a:pt x="7908" y="20190"/>
                  </a:cubicBezTo>
                  <a:cubicBezTo>
                    <a:pt x="9707" y="21089"/>
                    <a:pt x="10361" y="21007"/>
                    <a:pt x="11321" y="20271"/>
                  </a:cubicBezTo>
                  <a:cubicBezTo>
                    <a:pt x="12302" y="19536"/>
                    <a:pt x="11811" y="19699"/>
                    <a:pt x="13446" y="19454"/>
                  </a:cubicBezTo>
                  <a:cubicBezTo>
                    <a:pt x="15081" y="19209"/>
                    <a:pt x="16143" y="18637"/>
                    <a:pt x="16552" y="17595"/>
                  </a:cubicBezTo>
                  <a:cubicBezTo>
                    <a:pt x="16940" y="16532"/>
                    <a:pt x="16879" y="16777"/>
                    <a:pt x="18330" y="15470"/>
                  </a:cubicBezTo>
                  <a:cubicBezTo>
                    <a:pt x="19801" y="14162"/>
                    <a:pt x="20046" y="12384"/>
                    <a:pt x="19965" y="11076"/>
                  </a:cubicBezTo>
                  <a:close/>
                  <a:moveTo>
                    <a:pt x="12118" y="10851"/>
                  </a:moveTo>
                  <a:cubicBezTo>
                    <a:pt x="11668" y="12507"/>
                    <a:pt x="10238" y="13263"/>
                    <a:pt x="8991" y="12445"/>
                  </a:cubicBezTo>
                  <a:cubicBezTo>
                    <a:pt x="8297" y="11955"/>
                    <a:pt x="7908" y="11137"/>
                    <a:pt x="8011" y="10300"/>
                  </a:cubicBezTo>
                  <a:cubicBezTo>
                    <a:pt x="8051" y="9339"/>
                    <a:pt x="8828" y="8583"/>
                    <a:pt x="9768" y="8563"/>
                  </a:cubicBezTo>
                  <a:cubicBezTo>
                    <a:pt x="10749" y="8501"/>
                    <a:pt x="12588" y="9196"/>
                    <a:pt x="12118" y="10851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-1460750" y="4047338"/>
              <a:ext cx="452650" cy="467975"/>
            </a:xfrm>
            <a:custGeom>
              <a:avLst/>
              <a:gdLst/>
              <a:ahLst/>
              <a:cxnLst/>
              <a:rect l="l" t="t" r="r" b="b"/>
              <a:pathLst>
                <a:path w="18106" h="18719" fill="none" extrusionOk="0">
                  <a:moveTo>
                    <a:pt x="15020" y="9748"/>
                  </a:moveTo>
                  <a:cubicBezTo>
                    <a:pt x="13385" y="10892"/>
                    <a:pt x="10279" y="15633"/>
                    <a:pt x="11015" y="13590"/>
                  </a:cubicBezTo>
                  <a:cubicBezTo>
                    <a:pt x="11750" y="11546"/>
                    <a:pt x="12486" y="10238"/>
                    <a:pt x="10933" y="10974"/>
                  </a:cubicBezTo>
                  <a:cubicBezTo>
                    <a:pt x="9400" y="11710"/>
                    <a:pt x="6867" y="14325"/>
                    <a:pt x="5559" y="14386"/>
                  </a:cubicBezTo>
                  <a:cubicBezTo>
                    <a:pt x="4374" y="14468"/>
                    <a:pt x="6192" y="12282"/>
                    <a:pt x="7132" y="10851"/>
                  </a:cubicBezTo>
                  <a:cubicBezTo>
                    <a:pt x="6683" y="10443"/>
                    <a:pt x="6417" y="9871"/>
                    <a:pt x="6376" y="9257"/>
                  </a:cubicBezTo>
                  <a:cubicBezTo>
                    <a:pt x="5804" y="9176"/>
                    <a:pt x="5232" y="9217"/>
                    <a:pt x="4660" y="9339"/>
                  </a:cubicBezTo>
                  <a:cubicBezTo>
                    <a:pt x="4353" y="9441"/>
                    <a:pt x="5171" y="9196"/>
                    <a:pt x="6397" y="8767"/>
                  </a:cubicBezTo>
                  <a:cubicBezTo>
                    <a:pt x="6499" y="7868"/>
                    <a:pt x="7255" y="7173"/>
                    <a:pt x="8154" y="7153"/>
                  </a:cubicBezTo>
                  <a:cubicBezTo>
                    <a:pt x="8685" y="7132"/>
                    <a:pt x="9217" y="7275"/>
                    <a:pt x="9687" y="7541"/>
                  </a:cubicBezTo>
                  <a:cubicBezTo>
                    <a:pt x="10790" y="7071"/>
                    <a:pt x="11791" y="6601"/>
                    <a:pt x="12302" y="6172"/>
                  </a:cubicBezTo>
                  <a:cubicBezTo>
                    <a:pt x="14019" y="4782"/>
                    <a:pt x="10524" y="4210"/>
                    <a:pt x="8644" y="4537"/>
                  </a:cubicBezTo>
                  <a:cubicBezTo>
                    <a:pt x="6764" y="4864"/>
                    <a:pt x="10524" y="3556"/>
                    <a:pt x="10851" y="2024"/>
                  </a:cubicBezTo>
                  <a:cubicBezTo>
                    <a:pt x="11178" y="471"/>
                    <a:pt x="8808" y="553"/>
                    <a:pt x="5722" y="2269"/>
                  </a:cubicBezTo>
                  <a:cubicBezTo>
                    <a:pt x="2616" y="3986"/>
                    <a:pt x="2780" y="3332"/>
                    <a:pt x="5068" y="1779"/>
                  </a:cubicBezTo>
                  <a:cubicBezTo>
                    <a:pt x="7337" y="246"/>
                    <a:pt x="5886" y="1"/>
                    <a:pt x="4803" y="553"/>
                  </a:cubicBezTo>
                  <a:cubicBezTo>
                    <a:pt x="4803" y="553"/>
                    <a:pt x="164" y="4558"/>
                    <a:pt x="82" y="6254"/>
                  </a:cubicBezTo>
                  <a:cubicBezTo>
                    <a:pt x="1" y="7970"/>
                    <a:pt x="1554" y="7316"/>
                    <a:pt x="3658" y="5293"/>
                  </a:cubicBezTo>
                  <a:cubicBezTo>
                    <a:pt x="5763" y="3250"/>
                    <a:pt x="9932" y="1206"/>
                    <a:pt x="9114" y="2596"/>
                  </a:cubicBezTo>
                  <a:cubicBezTo>
                    <a:pt x="8297" y="3986"/>
                    <a:pt x="3577" y="6417"/>
                    <a:pt x="5273" y="6417"/>
                  </a:cubicBezTo>
                  <a:cubicBezTo>
                    <a:pt x="6989" y="6417"/>
                    <a:pt x="10422" y="4803"/>
                    <a:pt x="11056" y="5375"/>
                  </a:cubicBezTo>
                  <a:cubicBezTo>
                    <a:pt x="11709" y="5947"/>
                    <a:pt x="2432" y="7725"/>
                    <a:pt x="1288" y="10831"/>
                  </a:cubicBezTo>
                  <a:cubicBezTo>
                    <a:pt x="144" y="13916"/>
                    <a:pt x="6581" y="9114"/>
                    <a:pt x="6008" y="10504"/>
                  </a:cubicBezTo>
                  <a:cubicBezTo>
                    <a:pt x="5436" y="11893"/>
                    <a:pt x="675" y="14959"/>
                    <a:pt x="2882" y="16839"/>
                  </a:cubicBezTo>
                  <a:cubicBezTo>
                    <a:pt x="5068" y="18718"/>
                    <a:pt x="9400" y="11546"/>
                    <a:pt x="10116" y="12527"/>
                  </a:cubicBezTo>
                  <a:cubicBezTo>
                    <a:pt x="10851" y="13508"/>
                    <a:pt x="7602" y="17574"/>
                    <a:pt x="9973" y="16430"/>
                  </a:cubicBezTo>
                  <a:cubicBezTo>
                    <a:pt x="12322" y="15286"/>
                    <a:pt x="16389" y="9339"/>
                    <a:pt x="16389" y="10484"/>
                  </a:cubicBezTo>
                  <a:cubicBezTo>
                    <a:pt x="16389" y="11628"/>
                    <a:pt x="9789" y="16369"/>
                    <a:pt x="11178" y="17247"/>
                  </a:cubicBezTo>
                  <a:cubicBezTo>
                    <a:pt x="12568" y="18126"/>
                    <a:pt x="17615" y="11628"/>
                    <a:pt x="17860" y="9911"/>
                  </a:cubicBezTo>
                  <a:cubicBezTo>
                    <a:pt x="18105" y="8215"/>
                    <a:pt x="16634" y="8604"/>
                    <a:pt x="15020" y="9748"/>
                  </a:cubicBezTo>
                  <a:close/>
                </a:path>
              </a:pathLst>
            </a:custGeom>
            <a:noFill/>
            <a:ln w="6650" cap="flat" cmpd="sng">
              <a:solidFill>
                <a:schemeClr val="dk2"/>
              </a:solidFill>
              <a:prstDash val="solid"/>
              <a:miter lim="204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5"/>
          <p:cNvSpPr/>
          <p:nvPr/>
        </p:nvSpPr>
        <p:spPr>
          <a:xfrm>
            <a:off x="867729" y="432505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5"/>
          <p:cNvSpPr/>
          <p:nvPr/>
        </p:nvSpPr>
        <p:spPr>
          <a:xfrm>
            <a:off x="3265129" y="7211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5"/>
          <p:cNvSpPr/>
          <p:nvPr/>
        </p:nvSpPr>
        <p:spPr>
          <a:xfrm>
            <a:off x="1608881" y="84413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5"/>
          <p:cNvSpPr/>
          <p:nvPr/>
        </p:nvSpPr>
        <p:spPr>
          <a:xfrm>
            <a:off x="949629" y="29948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5"/>
          <p:cNvSpPr/>
          <p:nvPr/>
        </p:nvSpPr>
        <p:spPr>
          <a:xfrm>
            <a:off x="1651131" y="4442484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5"/>
          <p:cNvSpPr/>
          <p:nvPr/>
        </p:nvSpPr>
        <p:spPr>
          <a:xfrm>
            <a:off x="3620927" y="3489989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5"/>
          <p:cNvSpPr/>
          <p:nvPr/>
        </p:nvSpPr>
        <p:spPr>
          <a:xfrm>
            <a:off x="1971479" y="608605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5"/>
          <p:cNvSpPr/>
          <p:nvPr/>
        </p:nvSpPr>
        <p:spPr>
          <a:xfrm>
            <a:off x="2472277" y="689376"/>
            <a:ext cx="121049" cy="121035"/>
          </a:xfrm>
          <a:custGeom>
            <a:avLst/>
            <a:gdLst/>
            <a:ahLst/>
            <a:cxnLst/>
            <a:rect l="l" t="t" r="r" b="b"/>
            <a:pathLst>
              <a:path w="1860" h="1860" fill="none" extrusionOk="0">
                <a:moveTo>
                  <a:pt x="1860" y="920"/>
                </a:moveTo>
                <a:cubicBezTo>
                  <a:pt x="1860" y="1451"/>
                  <a:pt x="1451" y="1860"/>
                  <a:pt x="940" y="1860"/>
                </a:cubicBezTo>
                <a:cubicBezTo>
                  <a:pt x="409" y="1860"/>
                  <a:pt x="0" y="1451"/>
                  <a:pt x="0" y="920"/>
                </a:cubicBezTo>
                <a:cubicBezTo>
                  <a:pt x="0" y="409"/>
                  <a:pt x="409" y="0"/>
                  <a:pt x="940" y="0"/>
                </a:cubicBezTo>
                <a:cubicBezTo>
                  <a:pt x="1451" y="0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5"/>
          <p:cNvSpPr/>
          <p:nvPr/>
        </p:nvSpPr>
        <p:spPr>
          <a:xfrm>
            <a:off x="3131643" y="4332409"/>
            <a:ext cx="42248" cy="42874"/>
          </a:xfrm>
          <a:custGeom>
            <a:avLst/>
            <a:gdLst/>
            <a:ahLst/>
            <a:cxnLst/>
            <a:rect l="l" t="t" r="r" b="b"/>
            <a:pathLst>
              <a:path w="1350" h="1370" fill="none" extrusionOk="0">
                <a:moveTo>
                  <a:pt x="1350" y="593"/>
                </a:moveTo>
                <a:cubicBezTo>
                  <a:pt x="1350" y="1103"/>
                  <a:pt x="736" y="1369"/>
                  <a:pt x="369" y="1001"/>
                </a:cubicBezTo>
                <a:cubicBezTo>
                  <a:pt x="1" y="633"/>
                  <a:pt x="246" y="0"/>
                  <a:pt x="777" y="0"/>
                </a:cubicBezTo>
                <a:lnTo>
                  <a:pt x="777" y="0"/>
                </a:lnTo>
                <a:cubicBezTo>
                  <a:pt x="1084" y="0"/>
                  <a:pt x="1350" y="266"/>
                  <a:pt x="1350" y="593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5"/>
          <p:cNvSpPr/>
          <p:nvPr/>
        </p:nvSpPr>
        <p:spPr>
          <a:xfrm>
            <a:off x="2503679" y="4435130"/>
            <a:ext cx="58240" cy="57583"/>
          </a:xfrm>
          <a:custGeom>
            <a:avLst/>
            <a:gdLst/>
            <a:ahLst/>
            <a:cxnLst/>
            <a:rect l="l" t="t" r="r" b="b"/>
            <a:pathLst>
              <a:path w="1861" h="1840" fill="none" extrusionOk="0">
                <a:moveTo>
                  <a:pt x="1860" y="920"/>
                </a:moveTo>
                <a:cubicBezTo>
                  <a:pt x="1860" y="1431"/>
                  <a:pt x="1431" y="1840"/>
                  <a:pt x="920" y="1840"/>
                </a:cubicBezTo>
                <a:cubicBezTo>
                  <a:pt x="409" y="1840"/>
                  <a:pt x="1" y="1431"/>
                  <a:pt x="1" y="920"/>
                </a:cubicBezTo>
                <a:cubicBezTo>
                  <a:pt x="1" y="409"/>
                  <a:pt x="409" y="1"/>
                  <a:pt x="920" y="1"/>
                </a:cubicBezTo>
                <a:cubicBezTo>
                  <a:pt x="1431" y="1"/>
                  <a:pt x="1860" y="409"/>
                  <a:pt x="1860" y="920"/>
                </a:cubicBezTo>
                <a:close/>
              </a:path>
            </a:pathLst>
          </a:custGeom>
          <a:noFill/>
          <a:ln w="66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5"/>
          <p:cNvSpPr txBox="1">
            <a:spLocks noGrp="1"/>
          </p:cNvSpPr>
          <p:nvPr>
            <p:ph type="title" idx="2"/>
          </p:nvPr>
        </p:nvSpPr>
        <p:spPr>
          <a:xfrm>
            <a:off x="430823" y="320375"/>
            <a:ext cx="989706" cy="2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GUSTRONOMIA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68453B-1809-2698-1907-FE87EF19729F}"/>
              </a:ext>
            </a:extLst>
          </p:cNvPr>
          <p:cNvSpPr/>
          <p:nvPr/>
        </p:nvSpPr>
        <p:spPr>
          <a:xfrm>
            <a:off x="4886325" y="3436822"/>
            <a:ext cx="3368230" cy="9458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Food Lover Minitheme by Slidesgo">
  <a:themeElements>
    <a:clrScheme name="Simple Light">
      <a:dk1>
        <a:srgbClr val="A3E2D6"/>
      </a:dk1>
      <a:lt1>
        <a:srgbClr val="FFFFFF"/>
      </a:lt1>
      <a:dk2>
        <a:srgbClr val="3C4442"/>
      </a:dk2>
      <a:lt2>
        <a:srgbClr val="DBDBDB"/>
      </a:lt2>
      <a:accent1>
        <a:srgbClr val="F8FAFB"/>
      </a:accent1>
      <a:accent2>
        <a:srgbClr val="F8FAFB"/>
      </a:accent2>
      <a:accent3>
        <a:srgbClr val="F8FAFB"/>
      </a:accent3>
      <a:accent4>
        <a:srgbClr val="F8FAFB"/>
      </a:accent4>
      <a:accent5>
        <a:srgbClr val="F8FAFB"/>
      </a:accent5>
      <a:accent6>
        <a:srgbClr val="F8FAFB"/>
      </a:accent6>
      <a:hlink>
        <a:srgbClr val="3C4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Apresentação na tela (16:9)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Barlow Semi Condensed</vt:lpstr>
      <vt:lpstr>Barlow Semi Condensed SemiBold</vt:lpstr>
      <vt:lpstr>Candal</vt:lpstr>
      <vt:lpstr> Food Lover Minitheme by Slidesgo</vt:lpstr>
      <vt:lpstr>GUSTRONOMIA</vt:lpstr>
      <vt:lpstr>GUSTRONOMIA</vt:lpstr>
      <vt:lpstr>O QUE É GASTRONOMIA?</vt:lpstr>
      <vt:lpstr>GASTRONOMIA</vt:lpstr>
      <vt:lpstr>GUSTRONOMIA</vt:lpstr>
      <vt:lpstr>SENTIMENTOS</vt:lpstr>
      <vt:lpstr>SISTEMA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GUSTRONOMIA</dc:title>
  <dc:creator>Gustavo Dessunte</dc:creator>
  <cp:lastModifiedBy>GUSTAVO LUIZ DESSUNTE BERNARDES .</cp:lastModifiedBy>
  <cp:revision>1</cp:revision>
  <dcterms:modified xsi:type="dcterms:W3CDTF">2023-06-13T01:36:29Z</dcterms:modified>
</cp:coreProperties>
</file>